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sldIdLst>
    <p:sldId id="836" r:id="rId4"/>
    <p:sldId id="1100" r:id="rId6"/>
    <p:sldId id="1137" r:id="rId7"/>
    <p:sldId id="1133" r:id="rId8"/>
    <p:sldId id="1163" r:id="rId9"/>
    <p:sldId id="1134" r:id="rId10"/>
    <p:sldId id="1135" r:id="rId11"/>
    <p:sldId id="1127" r:id="rId12"/>
    <p:sldId id="1124" r:id="rId13"/>
    <p:sldId id="1131" r:id="rId14"/>
    <p:sldId id="1140" r:id="rId15"/>
    <p:sldId id="1132" r:id="rId16"/>
    <p:sldId id="1136" r:id="rId17"/>
    <p:sldId id="1128" r:id="rId18"/>
    <p:sldId id="1125" r:id="rId19"/>
    <p:sldId id="1129" r:id="rId20"/>
    <p:sldId id="1141" r:id="rId21"/>
    <p:sldId id="1142" r:id="rId22"/>
    <p:sldId id="1126" r:id="rId23"/>
    <p:sldId id="1122" r:id="rId24"/>
  </p:sldIdLst>
  <p:sldSz cx="9144000" cy="5143500" type="screen16x9"/>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75BF"/>
    <a:srgbClr val="034EA2"/>
    <a:srgbClr val="0087CD"/>
    <a:srgbClr val="C68F06"/>
    <a:srgbClr val="DB2C03"/>
    <a:srgbClr val="EBAC07"/>
    <a:srgbClr val="008487"/>
    <a:srgbClr val="163C46"/>
    <a:srgbClr val="008F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3354" autoAdjust="0"/>
  </p:normalViewPr>
  <p:slideViewPr>
    <p:cSldViewPr>
      <p:cViewPr varScale="1">
        <p:scale>
          <a:sx n="98" d="100"/>
          <a:sy n="98" d="100"/>
        </p:scale>
        <p:origin x="642" y="90"/>
      </p:cViewPr>
      <p:guideLst>
        <p:guide orient="horz" pos="1642"/>
        <p:guide pos="2922"/>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9" d="100"/>
          <a:sy n="69" d="100"/>
        </p:scale>
        <p:origin x="3264" y="48"/>
      </p:cViewPr>
      <p:guideLst>
        <p:guide orient="horz" pos="2918"/>
        <p:guide pos="219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6DC5C0A-0D26-4132-B61F-2E06C1498EC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12"/>
          <p:cNvSpPr txBox="1">
            <a:spLocks noChangeArrowheads="1"/>
          </p:cNvSpPr>
          <p:nvPr userDrawn="1"/>
        </p:nvSpPr>
        <p:spPr bwMode="auto">
          <a:xfrm>
            <a:off x="1263742" y="387664"/>
            <a:ext cx="1796090"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accent1"/>
                </a:solidFill>
                <a:latin typeface="微软雅黑" panose="020B0503020204020204" pitchFamily="34" charset="-122"/>
                <a:ea typeface="微软雅黑" panose="020B0503020204020204" pitchFamily="34" charset="-122"/>
                <a:cs typeface="+mn-ea"/>
                <a:sym typeface="+mn-lt"/>
              </a:rPr>
              <a:t>背景介绍</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12"/>
          <p:cNvSpPr txBox="1">
            <a:spLocks noChangeArrowheads="1"/>
          </p:cNvSpPr>
          <p:nvPr userDrawn="1"/>
        </p:nvSpPr>
        <p:spPr bwMode="auto">
          <a:xfrm>
            <a:off x="1263742" y="387664"/>
            <a:ext cx="1796090"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accent1"/>
                </a:solidFill>
                <a:latin typeface="微软雅黑" panose="020B0503020204020204" pitchFamily="34" charset="-122"/>
                <a:ea typeface="微软雅黑" panose="020B0503020204020204" pitchFamily="34" charset="-122"/>
                <a:cs typeface="+mn-ea"/>
                <a:sym typeface="+mn-lt"/>
              </a:rPr>
              <a:t>背景介绍</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accent1"/>
                </a:solidFill>
                <a:latin typeface="微软雅黑" panose="020B0503020204020204" pitchFamily="34" charset="-122"/>
                <a:ea typeface="微软雅黑" panose="020B0503020204020204" pitchFamily="34" charset="-122"/>
                <a:cs typeface="+mn-ea"/>
                <a:sym typeface="+mn-lt"/>
              </a:rPr>
              <a:t>研究方向</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市场分析</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投资回报</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grpSp>
      <p:sp>
        <p:nvSpPr>
          <p:cNvPr id="6" name="文本框 12"/>
          <p:cNvSpPr txBox="1">
            <a:spLocks noChangeArrowheads="1"/>
          </p:cNvSpPr>
          <p:nvPr userDrawn="1"/>
        </p:nvSpPr>
        <p:spPr bwMode="auto">
          <a:xfrm>
            <a:off x="-1" y="370296"/>
            <a:ext cx="179609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8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28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994172"/>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smtClean="0"/>
            </a:lvl1pPr>
          </a:lstStyle>
          <a:p>
            <a:pPr>
              <a:defRPr/>
            </a:pPr>
            <a:fld id="{8B04BA93-52C8-48D1-AFCC-D916E1C5D690}" type="datetime1">
              <a:rPr lang="zh-CN" altLang="en-US"/>
            </a:fld>
            <a:endParaRPr lang="zh-CN" altLang="en-US" sz="1420" dirty="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228A834C-A173-490B-9B01-7995B236AE02}" type="slidenum">
              <a:rPr lang="zh-CN" altLang="en-US"/>
            </a:fld>
            <a:endParaRPr lang="zh-CN" altLang="en-US" sz="1420" dirty="0">
              <a:solidFill>
                <a:schemeClr val="tx1"/>
              </a:solidFill>
            </a:endParaRPr>
          </a:p>
        </p:txBody>
      </p:sp>
    </p:spTree>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accent1"/>
                </a:solidFill>
                <a:latin typeface="微软雅黑" panose="020B0503020204020204" pitchFamily="34" charset="-122"/>
                <a:ea typeface="微软雅黑" panose="020B0503020204020204" pitchFamily="34" charset="-122"/>
                <a:cs typeface="+mn-ea"/>
                <a:sym typeface="+mn-lt"/>
              </a:rPr>
              <a:t>研究方向</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市场分析</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fld>
            <a:endParaRPr lang="zh-CN" altLang="en-US"/>
          </a:p>
        </p:txBody>
      </p:sp>
      <p:sp>
        <p:nvSpPr>
          <p:cNvPr id="15" name="文本框 12"/>
          <p:cNvSpPr txBox="1">
            <a:spLocks noChangeArrowheads="1"/>
          </p:cNvSpPr>
          <p:nvPr userDrawn="1"/>
        </p:nvSpPr>
        <p:spPr bwMode="auto">
          <a:xfrm>
            <a:off x="1263742" y="387664"/>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投资回报</a:t>
            </a:r>
            <a:endParaRPr lang="zh-CN" altLang="en-US" sz="16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userDrawn="1"/>
        </p:nvCxnSpPr>
        <p:spPr>
          <a:xfrm>
            <a:off x="755576" y="699542"/>
            <a:ext cx="777686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userDrawn="1"/>
        </p:nvSpPr>
        <p:spPr>
          <a:xfrm>
            <a:off x="971600" y="411510"/>
            <a:ext cx="216024" cy="216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25">
                <a:cs typeface="+mn-ea"/>
                <a:sym typeface="+mn-lt"/>
              </a:endParaRPr>
            </a:p>
          </p:txBody>
        </p:sp>
      </p:grpSp>
      <p:sp>
        <p:nvSpPr>
          <p:cNvPr id="6" name="文本框 12"/>
          <p:cNvSpPr txBox="1">
            <a:spLocks noChangeArrowheads="1"/>
          </p:cNvSpPr>
          <p:nvPr userDrawn="1"/>
        </p:nvSpPr>
        <p:spPr bwMode="auto">
          <a:xfrm>
            <a:off x="-1" y="370296"/>
            <a:ext cx="1796090"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28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28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994172"/>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smtClean="0"/>
            </a:lvl1pPr>
          </a:lstStyle>
          <a:p>
            <a:pPr>
              <a:defRPr/>
            </a:pPr>
            <a:fld id="{8B04BA93-52C8-48D1-AFCC-D916E1C5D690}" type="datetime1">
              <a:rPr lang="zh-CN" altLang="en-US"/>
            </a:fld>
            <a:endParaRPr lang="zh-CN" altLang="en-US" sz="1420" dirty="0">
              <a:solidFill>
                <a:schemeClr val="tx1"/>
              </a:solidFill>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228A834C-A173-490B-9B01-7995B236AE02}" type="slidenum">
              <a:rPr lang="zh-CN" altLang="en-US"/>
            </a:fld>
            <a:endParaRPr lang="zh-CN" altLang="en-US" sz="1420" dirty="0">
              <a:solidFill>
                <a:schemeClr val="tx1"/>
              </a:solidFill>
            </a:endParaRP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罗密欧与朱丽叶 romeo&amp;julia 理查德">
            <a:hlinkClick r:id="" action="ppaction://media"/>
          </p:cNvPr>
          <p:cNvPicPr>
            <a:picLocks noChangeAspect="1"/>
          </p:cNvPicPr>
          <p:nvPr>
            <a:audioFile r:link="rId1"/>
            <p:extLst>
              <p:ext uri="{DAA4B4D4-6D71-4841-9C94-3DE7FCFB9230}">
                <p14:media xmlns:p14="http://schemas.microsoft.com/office/powerpoint/2010/main" r:embed="rId2">
                  <p14:fade in="5000.000000" out="5000.000000"/>
                </p14:media>
              </p:ext>
            </p:extLst>
          </p:nvPr>
        </p:nvPicPr>
        <p:blipFill>
          <a:blip r:embed="rId3" cstate="print"/>
          <a:stretch>
            <a:fillRect/>
          </a:stretch>
        </p:blipFill>
        <p:spPr>
          <a:xfrm>
            <a:off x="-900608" y="-92546"/>
            <a:ext cx="609600" cy="6096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57" y="0"/>
            <a:ext cx="3429000" cy="5143500"/>
          </a:xfrm>
          <a:prstGeom prst="rect">
            <a:avLst/>
          </a:prstGeom>
        </p:spPr>
      </p:pic>
      <p:sp>
        <p:nvSpPr>
          <p:cNvPr id="14" name="文本框 16"/>
          <p:cNvSpPr txBox="1"/>
          <p:nvPr/>
        </p:nvSpPr>
        <p:spPr>
          <a:xfrm>
            <a:off x="2486437" y="1569897"/>
            <a:ext cx="5040560" cy="1049655"/>
          </a:xfrm>
          <a:prstGeom prst="rect">
            <a:avLst/>
          </a:prstGeom>
          <a:noFill/>
        </p:spPr>
        <p:txBody>
          <a:bodyPr wrap="square" lIns="65023" tIns="32511" rIns="65023" bIns="32511" rtlCol="0">
            <a:spAutoFit/>
          </a:bodyPr>
          <a:lstStyle/>
          <a:p>
            <a:pPr>
              <a:buNone/>
            </a:pPr>
            <a:r>
              <a:rPr lang="en-US" altLang="zh-CN" sz="3200" b="1" cap="all"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Anomaly detection Analysis report</a:t>
            </a:r>
            <a:endParaRPr lang="en-US" altLang="zh-CN" sz="3200" b="1" cap="all"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3072750" y="3413363"/>
            <a:ext cx="2793365" cy="291465"/>
          </a:xfrm>
          <a:prstGeom prst="rect">
            <a:avLst/>
          </a:prstGeom>
          <a:noFill/>
        </p:spPr>
        <p:txBody>
          <a:bodyPr wrap="none" rtlCol="0">
            <a:spAutoFit/>
          </a:bodyPr>
          <a:lstStyle/>
          <a:p>
            <a:pPr algn="ctr"/>
            <a:r>
              <a:rPr lang="zh-CN" altLang="en-US" sz="1300" dirty="0">
                <a:solidFill>
                  <a:srgbClr val="595959"/>
                </a:solidFill>
                <a:latin typeface="微软雅黑" panose="020B0503020204020204" pitchFamily="34" charset="-122"/>
                <a:ea typeface="微软雅黑" panose="020B0503020204020204" pitchFamily="34" charset="-122"/>
              </a:rPr>
              <a:t>汇报人：樊庆宇   时间：</a:t>
            </a:r>
            <a:r>
              <a:rPr lang="en-US" altLang="zh-CN" sz="1300" dirty="0">
                <a:solidFill>
                  <a:srgbClr val="595959"/>
                </a:solidFill>
                <a:latin typeface="微软雅黑" panose="020B0503020204020204" pitchFamily="34" charset="-122"/>
                <a:ea typeface="微软雅黑" panose="020B0503020204020204" pitchFamily="34" charset="-122"/>
              </a:rPr>
              <a:t>2021</a:t>
            </a:r>
            <a:r>
              <a:rPr lang="zh-CN" altLang="en-US" sz="1300" dirty="0">
                <a:solidFill>
                  <a:srgbClr val="595959"/>
                </a:solidFill>
                <a:latin typeface="微软雅黑" panose="020B0503020204020204" pitchFamily="34" charset="-122"/>
                <a:ea typeface="微软雅黑" panose="020B0503020204020204" pitchFamily="34" charset="-122"/>
              </a:rPr>
              <a:t>年</a:t>
            </a:r>
            <a:r>
              <a:rPr lang="en-US" altLang="zh-CN" sz="1300" dirty="0">
                <a:solidFill>
                  <a:srgbClr val="595959"/>
                </a:solidFill>
                <a:latin typeface="微软雅黑" panose="020B0503020204020204" pitchFamily="34" charset="-122"/>
                <a:ea typeface="微软雅黑" panose="020B0503020204020204" pitchFamily="34" charset="-122"/>
              </a:rPr>
              <a:t>2</a:t>
            </a:r>
            <a:r>
              <a:rPr lang="zh-CN" altLang="en-US" sz="1300" dirty="0">
                <a:solidFill>
                  <a:srgbClr val="595959"/>
                </a:solidFill>
                <a:latin typeface="微软雅黑" panose="020B0503020204020204" pitchFamily="34" charset="-122"/>
                <a:ea typeface="微软雅黑" panose="020B0503020204020204" pitchFamily="34" charset="-122"/>
              </a:rPr>
              <a:t>月</a:t>
            </a:r>
            <a:endParaRPr lang="en-US" altLang="zh-CN" sz="13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14"/>
                                        </p:tgtEl>
                                      </p:cBhvr>
                                    </p:animEffect>
                                    <p:animScale>
                                      <p:cBhvr>
                                        <p:cTn id="28" dur="250" autoRev="1" fill="hold"/>
                                        <p:tgtEl>
                                          <p:spTgt spid="14"/>
                                        </p:tgtEl>
                                      </p:cBhvr>
                                      <p:by x="105000" y="105000"/>
                                    </p:animScale>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4"/>
                </p:tgtEl>
              </p:cMediaNode>
            </p:audio>
          </p:childTnLst>
        </p:cTn>
      </p:par>
    </p:tnLst>
    <p:bldLst>
      <p:bldP spid="14" grpId="0"/>
      <p:bldP spid="1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6046684" y="1464856"/>
            <a:ext cx="2555787" cy="166712"/>
          </a:xfrm>
          <a:prstGeom prst="rect">
            <a:avLst/>
          </a:prstGeom>
          <a:noFill/>
        </p:spPr>
        <p:txBody>
          <a:bodyPr wrap="square" lIns="0" tIns="0" rIns="0" bIns="0" rtlCol="0">
            <a:spAutoFit/>
          </a:bodyPr>
          <a:lstStyle/>
          <a:p>
            <a:pPr algn="just">
              <a:lnSpc>
                <a:spcPts val="1300"/>
              </a:lnSpc>
            </a:pPr>
            <a:r>
              <a:rPr lang="zh-CN" altLang="en-US" sz="1210" dirty="0">
                <a:solidFill>
                  <a:schemeClr val="bg1">
                    <a:lumMod val="50000"/>
                  </a:schemeClr>
                </a:solidFill>
                <a:latin typeface="微软雅黑" panose="020B0503020204020204" pitchFamily="34" charset="-122"/>
                <a:ea typeface="微软雅黑" panose="020B0503020204020204" pitchFamily="34" charset="-122"/>
              </a:rPr>
              <a:t>点击输入简要文字内容，</a:t>
            </a:r>
            <a:r>
              <a:rPr lang="en-US" altLang="zh-CN" sz="121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121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 name="组合 34"/>
          <p:cNvGrpSpPr/>
          <p:nvPr/>
        </p:nvGrpSpPr>
        <p:grpSpPr>
          <a:xfrm>
            <a:off x="3012977" y="1415639"/>
            <a:ext cx="2887762" cy="425429"/>
            <a:chOff x="4017302" y="1887432"/>
            <a:chExt cx="3850349" cy="567270"/>
          </a:xfrm>
        </p:grpSpPr>
        <p:sp>
          <p:nvSpPr>
            <p:cNvPr id="30" name="任意多边形 29"/>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280"/>
            </a:p>
          </p:txBody>
        </p:sp>
        <p:sp>
          <p:nvSpPr>
            <p:cNvPr id="4" name="TextBox 30"/>
            <p:cNvSpPr txBox="1"/>
            <p:nvPr/>
          </p:nvSpPr>
          <p:spPr>
            <a:xfrm>
              <a:off x="5085111" y="1955624"/>
              <a:ext cx="2366890" cy="437666"/>
            </a:xfrm>
            <a:prstGeom prst="rect">
              <a:avLst/>
            </a:prstGeom>
            <a:noFill/>
          </p:spPr>
          <p:txBody>
            <a:bodyPr wrap="square" lIns="0" tIns="0" rIns="0" bIns="0" rtlCol="0">
              <a:spAutoFit/>
            </a:bodyPr>
            <a:lstStyle/>
            <a:p>
              <a:pPr algn="ctr"/>
              <a:r>
                <a:rPr lang="zh-CN" altLang="en-US" sz="2135" dirty="0">
                  <a:solidFill>
                    <a:schemeClr val="bg1"/>
                  </a:solidFill>
                  <a:latin typeface="微软雅黑" panose="020B0503020204020204" pitchFamily="34" charset="-122"/>
                  <a:ea typeface="微软雅黑" panose="020B0503020204020204" pitchFamily="34" charset="-122"/>
                </a:rPr>
                <a:t>诚邀联合主办</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35"/>
          <p:cNvGrpSpPr/>
          <p:nvPr/>
        </p:nvGrpSpPr>
        <p:grpSpPr>
          <a:xfrm>
            <a:off x="3567048" y="2012109"/>
            <a:ext cx="2333690" cy="425429"/>
            <a:chOff x="4756064" y="2682769"/>
            <a:chExt cx="3111586" cy="567270"/>
          </a:xfrm>
        </p:grpSpPr>
        <p:sp>
          <p:nvSpPr>
            <p:cNvPr id="31" name="任意多边形 30"/>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280"/>
            </a:p>
          </p:txBody>
        </p:sp>
        <p:sp>
          <p:nvSpPr>
            <p:cNvPr id="5" name="TextBox 30"/>
            <p:cNvSpPr txBox="1"/>
            <p:nvPr/>
          </p:nvSpPr>
          <p:spPr>
            <a:xfrm>
              <a:off x="5085111" y="2750961"/>
              <a:ext cx="2366890" cy="437666"/>
            </a:xfrm>
            <a:prstGeom prst="rect">
              <a:avLst/>
            </a:prstGeom>
            <a:noFill/>
          </p:spPr>
          <p:txBody>
            <a:bodyPr wrap="square" lIns="0" tIns="0" rIns="0" bIns="0" rtlCol="0">
              <a:spAutoFit/>
            </a:bodyPr>
            <a:lstStyle/>
            <a:p>
              <a:pPr algn="ctr"/>
              <a:r>
                <a:rPr lang="zh-CN" altLang="en-US" sz="2135" dirty="0">
                  <a:solidFill>
                    <a:schemeClr val="bg1"/>
                  </a:solidFill>
                  <a:latin typeface="微软雅黑" panose="020B0503020204020204" pitchFamily="34" charset="-122"/>
                  <a:ea typeface="微软雅黑" panose="020B0503020204020204" pitchFamily="34" charset="-122"/>
                </a:rPr>
                <a:t>招募协办单位</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36"/>
          <p:cNvGrpSpPr/>
          <p:nvPr/>
        </p:nvGrpSpPr>
        <p:grpSpPr>
          <a:xfrm>
            <a:off x="3760115" y="2608578"/>
            <a:ext cx="2140624" cy="425429"/>
            <a:chOff x="5013486" y="3478106"/>
            <a:chExt cx="2854165" cy="567270"/>
          </a:xfrm>
        </p:grpSpPr>
        <p:sp>
          <p:nvSpPr>
            <p:cNvPr id="32" name="任意多边形 31"/>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280"/>
            </a:p>
          </p:txBody>
        </p:sp>
        <p:sp>
          <p:nvSpPr>
            <p:cNvPr id="6" name="TextBox 30"/>
            <p:cNvSpPr txBox="1"/>
            <p:nvPr/>
          </p:nvSpPr>
          <p:spPr>
            <a:xfrm>
              <a:off x="5116429" y="3546298"/>
              <a:ext cx="2304256" cy="437666"/>
            </a:xfrm>
            <a:prstGeom prst="rect">
              <a:avLst/>
            </a:prstGeom>
            <a:noFill/>
          </p:spPr>
          <p:txBody>
            <a:bodyPr wrap="square" lIns="0" tIns="0" rIns="0" bIns="0" rtlCol="0">
              <a:spAutoFit/>
            </a:bodyPr>
            <a:lstStyle/>
            <a:p>
              <a:pPr algn="ctr"/>
              <a:r>
                <a:rPr lang="zh-CN" altLang="en-US" sz="2135" dirty="0">
                  <a:solidFill>
                    <a:schemeClr val="bg1"/>
                  </a:solidFill>
                  <a:latin typeface="微软雅黑" panose="020B0503020204020204" pitchFamily="34" charset="-122"/>
                  <a:ea typeface="微软雅黑" panose="020B0503020204020204" pitchFamily="34" charset="-122"/>
                </a:rPr>
                <a:t>友情邀请</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37"/>
          <p:cNvGrpSpPr/>
          <p:nvPr/>
        </p:nvGrpSpPr>
        <p:grpSpPr>
          <a:xfrm>
            <a:off x="3567050" y="3205048"/>
            <a:ext cx="2333688" cy="425429"/>
            <a:chOff x="4756066" y="4273443"/>
            <a:chExt cx="3111584" cy="567270"/>
          </a:xfrm>
        </p:grpSpPr>
        <p:sp>
          <p:nvSpPr>
            <p:cNvPr id="33" name="任意多边形 32"/>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280"/>
            </a:p>
          </p:txBody>
        </p:sp>
        <p:sp>
          <p:nvSpPr>
            <p:cNvPr id="7" name="TextBox 30"/>
            <p:cNvSpPr txBox="1"/>
            <p:nvPr/>
          </p:nvSpPr>
          <p:spPr>
            <a:xfrm>
              <a:off x="5085111" y="4341635"/>
              <a:ext cx="2366891" cy="437666"/>
            </a:xfrm>
            <a:prstGeom prst="rect">
              <a:avLst/>
            </a:prstGeom>
            <a:noFill/>
          </p:spPr>
          <p:txBody>
            <a:bodyPr wrap="square" lIns="0" tIns="0" rIns="0" bIns="0" rtlCol="0">
              <a:spAutoFit/>
            </a:bodyPr>
            <a:lstStyle/>
            <a:p>
              <a:pPr algn="ctr"/>
              <a:r>
                <a:rPr lang="zh-CN" altLang="en-US" sz="2135" dirty="0">
                  <a:solidFill>
                    <a:schemeClr val="bg1"/>
                  </a:solidFill>
                  <a:latin typeface="微软雅黑" panose="020B0503020204020204" pitchFamily="34" charset="-122"/>
                  <a:ea typeface="微软雅黑" panose="020B0503020204020204" pitchFamily="34" charset="-122"/>
                </a:rPr>
                <a:t>招募冠名企业</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38"/>
          <p:cNvGrpSpPr/>
          <p:nvPr/>
        </p:nvGrpSpPr>
        <p:grpSpPr>
          <a:xfrm>
            <a:off x="3012977" y="3801519"/>
            <a:ext cx="2887762" cy="425429"/>
            <a:chOff x="4017302" y="5068782"/>
            <a:chExt cx="3850349" cy="567270"/>
          </a:xfrm>
        </p:grpSpPr>
        <p:sp>
          <p:nvSpPr>
            <p:cNvPr id="34" name="任意多边形 33"/>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280"/>
            </a:p>
          </p:txBody>
        </p:sp>
        <p:sp>
          <p:nvSpPr>
            <p:cNvPr id="8" name="TextBox 30"/>
            <p:cNvSpPr txBox="1"/>
            <p:nvPr/>
          </p:nvSpPr>
          <p:spPr>
            <a:xfrm>
              <a:off x="5085111" y="5136974"/>
              <a:ext cx="2366890" cy="437666"/>
            </a:xfrm>
            <a:prstGeom prst="rect">
              <a:avLst/>
            </a:prstGeom>
            <a:noFill/>
          </p:spPr>
          <p:txBody>
            <a:bodyPr wrap="square" lIns="0" tIns="0" rIns="0" bIns="0" rtlCol="0">
              <a:spAutoFit/>
            </a:bodyPr>
            <a:lstStyle/>
            <a:p>
              <a:pPr algn="ctr"/>
              <a:r>
                <a:rPr lang="zh-CN" altLang="en-US" sz="2135" dirty="0">
                  <a:solidFill>
                    <a:schemeClr val="bg1"/>
                  </a:solidFill>
                  <a:latin typeface="微软雅黑" panose="020B0503020204020204" pitchFamily="34" charset="-122"/>
                  <a:ea typeface="微软雅黑" panose="020B0503020204020204" pitchFamily="34" charset="-122"/>
                </a:rPr>
                <a:t>诚邀媒体专访</a:t>
              </a: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sp>
        <p:nvSpPr>
          <p:cNvPr id="9" name="TextBox 29"/>
          <p:cNvSpPr txBox="1"/>
          <p:nvPr/>
        </p:nvSpPr>
        <p:spPr>
          <a:xfrm>
            <a:off x="6046684" y="2061326"/>
            <a:ext cx="2555787" cy="166712"/>
          </a:xfrm>
          <a:prstGeom prst="rect">
            <a:avLst/>
          </a:prstGeom>
          <a:noFill/>
        </p:spPr>
        <p:txBody>
          <a:bodyPr wrap="square" lIns="0" tIns="0" rIns="0" bIns="0" rtlCol="0">
            <a:spAutoFit/>
          </a:bodyPr>
          <a:lstStyle/>
          <a:p>
            <a:pPr algn="just">
              <a:lnSpc>
                <a:spcPts val="1300"/>
              </a:lnSpc>
            </a:pPr>
            <a:r>
              <a:rPr lang="zh-CN" altLang="en-US" sz="1210" dirty="0">
                <a:solidFill>
                  <a:schemeClr val="bg1">
                    <a:lumMod val="50000"/>
                  </a:schemeClr>
                </a:solidFill>
                <a:latin typeface="微软雅黑" panose="020B0503020204020204" pitchFamily="34" charset="-122"/>
                <a:ea typeface="微软雅黑" panose="020B0503020204020204" pitchFamily="34" charset="-122"/>
              </a:rPr>
              <a:t>点击输入简要文字内容，</a:t>
            </a:r>
            <a:r>
              <a:rPr lang="en-US" altLang="zh-CN" sz="121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121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TextBox 29"/>
          <p:cNvSpPr txBox="1"/>
          <p:nvPr/>
        </p:nvSpPr>
        <p:spPr>
          <a:xfrm>
            <a:off x="6046684" y="2657796"/>
            <a:ext cx="2555787" cy="166712"/>
          </a:xfrm>
          <a:prstGeom prst="rect">
            <a:avLst/>
          </a:prstGeom>
          <a:noFill/>
        </p:spPr>
        <p:txBody>
          <a:bodyPr wrap="square" lIns="0" tIns="0" rIns="0" bIns="0" rtlCol="0">
            <a:spAutoFit/>
          </a:bodyPr>
          <a:lstStyle/>
          <a:p>
            <a:pPr algn="just">
              <a:lnSpc>
                <a:spcPts val="1300"/>
              </a:lnSpc>
            </a:pPr>
            <a:r>
              <a:rPr lang="zh-CN" altLang="en-US" sz="1210" dirty="0">
                <a:solidFill>
                  <a:schemeClr val="bg1">
                    <a:lumMod val="50000"/>
                  </a:schemeClr>
                </a:solidFill>
                <a:latin typeface="微软雅黑" panose="020B0503020204020204" pitchFamily="34" charset="-122"/>
                <a:ea typeface="微软雅黑" panose="020B0503020204020204" pitchFamily="34" charset="-122"/>
              </a:rPr>
              <a:t>点击输入简要文字内容，</a:t>
            </a:r>
            <a:r>
              <a:rPr lang="en-US" altLang="zh-CN" sz="121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121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9"/>
          <p:cNvSpPr txBox="1"/>
          <p:nvPr/>
        </p:nvSpPr>
        <p:spPr>
          <a:xfrm>
            <a:off x="6046684" y="3254266"/>
            <a:ext cx="2555787" cy="166712"/>
          </a:xfrm>
          <a:prstGeom prst="rect">
            <a:avLst/>
          </a:prstGeom>
          <a:noFill/>
        </p:spPr>
        <p:txBody>
          <a:bodyPr wrap="square" lIns="0" tIns="0" rIns="0" bIns="0" rtlCol="0">
            <a:spAutoFit/>
          </a:bodyPr>
          <a:lstStyle/>
          <a:p>
            <a:pPr algn="just">
              <a:lnSpc>
                <a:spcPts val="1300"/>
              </a:lnSpc>
            </a:pPr>
            <a:r>
              <a:rPr lang="zh-CN" altLang="en-US" sz="1210" dirty="0">
                <a:solidFill>
                  <a:schemeClr val="bg1">
                    <a:lumMod val="50000"/>
                  </a:schemeClr>
                </a:solidFill>
                <a:latin typeface="微软雅黑" panose="020B0503020204020204" pitchFamily="34" charset="-122"/>
                <a:ea typeface="微软雅黑" panose="020B0503020204020204" pitchFamily="34" charset="-122"/>
              </a:rPr>
              <a:t>点击输入简要文字内容，</a:t>
            </a:r>
            <a:r>
              <a:rPr lang="en-US" altLang="zh-CN" sz="121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121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TextBox 29"/>
          <p:cNvSpPr txBox="1"/>
          <p:nvPr/>
        </p:nvSpPr>
        <p:spPr>
          <a:xfrm>
            <a:off x="6046684" y="3850737"/>
            <a:ext cx="2555787" cy="166712"/>
          </a:xfrm>
          <a:prstGeom prst="rect">
            <a:avLst/>
          </a:prstGeom>
          <a:noFill/>
        </p:spPr>
        <p:txBody>
          <a:bodyPr wrap="square" lIns="0" tIns="0" rIns="0" bIns="0" rtlCol="0">
            <a:spAutoFit/>
          </a:bodyPr>
          <a:lstStyle/>
          <a:p>
            <a:pPr algn="just">
              <a:lnSpc>
                <a:spcPts val="1300"/>
              </a:lnSpc>
            </a:pPr>
            <a:r>
              <a:rPr lang="zh-CN" altLang="en-US" sz="1210" dirty="0">
                <a:solidFill>
                  <a:schemeClr val="bg1">
                    <a:lumMod val="50000"/>
                  </a:schemeClr>
                </a:solidFill>
                <a:latin typeface="微软雅黑" panose="020B0503020204020204" pitchFamily="34" charset="-122"/>
                <a:ea typeface="微软雅黑" panose="020B0503020204020204" pitchFamily="34" charset="-122"/>
              </a:rPr>
              <a:t>点击输入简要文字内容，</a:t>
            </a:r>
            <a:r>
              <a:rPr lang="en-US" altLang="zh-CN" sz="1210" dirty="0">
                <a:solidFill>
                  <a:schemeClr val="bg1">
                    <a:lumMod val="50000"/>
                  </a:schemeClr>
                </a:solidFill>
                <a:latin typeface="微软雅黑" panose="020B0503020204020204" pitchFamily="34" charset="-122"/>
                <a:ea typeface="微软雅黑" panose="020B0503020204020204" pitchFamily="34" charset="-122"/>
              </a:rPr>
              <a:t> </a:t>
            </a:r>
            <a:endParaRPr lang="en-US" altLang="zh-CN" sz="121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椭圆 16"/>
          <p:cNvSpPr/>
          <p:nvPr/>
        </p:nvSpPr>
        <p:spPr>
          <a:xfrm>
            <a:off x="523390" y="1249130"/>
            <a:ext cx="3144498" cy="3144326"/>
          </a:xfrm>
          <a:prstGeom prst="ellipse">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2"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1+#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p:cNvSpPr/>
          <p:nvPr/>
        </p:nvSpPr>
        <p:spPr bwMode="auto">
          <a:xfrm>
            <a:off x="1156494" y="2137844"/>
            <a:ext cx="1111250" cy="858394"/>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chemeClr val="accent3"/>
          </a:solidFill>
          <a:ln>
            <a:noFill/>
          </a:ln>
        </p:spPr>
        <p:txBody>
          <a:bodyPr lIns="91424" tIns="45712" rIns="91424" bIns="45712"/>
          <a:lstStyle/>
          <a:p>
            <a:endParaRPr lang="zh-CN" altLang="en-US" sz="1280" dirty="0">
              <a:solidFill>
                <a:srgbClr val="47494B"/>
              </a:solidFill>
              <a:ea typeface="微软雅黑" panose="020B0503020204020204" pitchFamily="34" charset="-122"/>
            </a:endParaRPr>
          </a:p>
        </p:txBody>
      </p:sp>
      <p:grpSp>
        <p:nvGrpSpPr>
          <p:cNvPr id="2" name="组合 18"/>
          <p:cNvGrpSpPr/>
          <p:nvPr/>
        </p:nvGrpSpPr>
        <p:grpSpPr>
          <a:xfrm>
            <a:off x="1302756" y="2183086"/>
            <a:ext cx="857250" cy="571468"/>
            <a:chOff x="1283891" y="1695061"/>
            <a:chExt cx="857250" cy="571500"/>
          </a:xfrm>
          <a:solidFill>
            <a:schemeClr val="accent1">
              <a:lumMod val="40000"/>
              <a:lumOff val="60000"/>
            </a:schemeClr>
          </a:solidFill>
        </p:grpSpPr>
        <p:sp>
          <p:nvSpPr>
            <p:cNvPr id="20" name="Freeform 13"/>
            <p:cNvSpPr/>
            <p:nvPr/>
          </p:nvSpPr>
          <p:spPr bwMode="auto">
            <a:xfrm>
              <a:off x="1283891"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grpSp>
          <p:nvGrpSpPr>
            <p:cNvPr id="3" name="组合 20"/>
            <p:cNvGrpSpPr/>
            <p:nvPr/>
          </p:nvGrpSpPr>
          <p:grpSpPr>
            <a:xfrm>
              <a:off x="1320404" y="1695061"/>
              <a:ext cx="820737" cy="522685"/>
              <a:chOff x="1320404" y="1695061"/>
              <a:chExt cx="820737" cy="522685"/>
            </a:xfrm>
            <a:grpFill/>
          </p:grpSpPr>
          <p:sp>
            <p:nvSpPr>
              <p:cNvPr id="22" name="Freeform 14"/>
              <p:cNvSpPr/>
              <p:nvPr/>
            </p:nvSpPr>
            <p:spPr bwMode="auto">
              <a:xfrm>
                <a:off x="1910954"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23" name="Freeform 15"/>
              <p:cNvSpPr/>
              <p:nvPr/>
            </p:nvSpPr>
            <p:spPr bwMode="auto">
              <a:xfrm>
                <a:off x="1637904"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24" name="Freeform 16"/>
              <p:cNvSpPr/>
              <p:nvPr/>
            </p:nvSpPr>
            <p:spPr bwMode="auto">
              <a:xfrm>
                <a:off x="1391842"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25" name="Freeform 17"/>
              <p:cNvSpPr/>
              <p:nvPr/>
            </p:nvSpPr>
            <p:spPr bwMode="auto">
              <a:xfrm>
                <a:off x="1320404" y="2114161"/>
                <a:ext cx="474663"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26" name="Freeform 18"/>
              <p:cNvSpPr/>
              <p:nvPr/>
            </p:nvSpPr>
            <p:spPr bwMode="auto">
              <a:xfrm>
                <a:off x="1512491"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27" name="Freeform 19"/>
              <p:cNvSpPr/>
              <p:nvPr/>
            </p:nvSpPr>
            <p:spPr bwMode="auto">
              <a:xfrm>
                <a:off x="1823641"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grpSp>
      </p:grpSp>
      <p:cxnSp>
        <p:nvCxnSpPr>
          <p:cNvPr id="37" name="直接连接符 36"/>
          <p:cNvCxnSpPr/>
          <p:nvPr/>
        </p:nvCxnSpPr>
        <p:spPr>
          <a:xfrm>
            <a:off x="1134484" y="2996236"/>
            <a:ext cx="1514475" cy="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786870" y="2688981"/>
            <a:ext cx="806599" cy="278393"/>
          </a:xfrm>
          <a:prstGeom prst="rect">
            <a:avLst/>
          </a:prstGeom>
        </p:spPr>
        <p:txBody>
          <a:bodyPr wrap="none" lIns="91424" tIns="45712" rIns="91424" bIns="45712">
            <a:spAutoFit/>
          </a:bodyPr>
          <a:lstStyle/>
          <a:p>
            <a:pPr algn="just">
              <a:defRPr/>
            </a:pPr>
            <a:r>
              <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Freeform 12"/>
          <p:cNvSpPr/>
          <p:nvPr/>
        </p:nvSpPr>
        <p:spPr bwMode="auto">
          <a:xfrm>
            <a:off x="2915816" y="2137844"/>
            <a:ext cx="1111250" cy="858394"/>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chemeClr val="accent3"/>
          </a:solidFill>
          <a:ln>
            <a:noFill/>
          </a:ln>
        </p:spPr>
        <p:txBody>
          <a:bodyPr lIns="91424" tIns="45712" rIns="91424" bIns="45712"/>
          <a:lstStyle/>
          <a:p>
            <a:endParaRPr lang="zh-CN" altLang="en-US" sz="1280" dirty="0">
              <a:solidFill>
                <a:srgbClr val="47494B"/>
              </a:solidFill>
              <a:ea typeface="微软雅黑" panose="020B0503020204020204" pitchFamily="34" charset="-122"/>
            </a:endParaRPr>
          </a:p>
        </p:txBody>
      </p:sp>
      <p:grpSp>
        <p:nvGrpSpPr>
          <p:cNvPr id="4" name="组合 39"/>
          <p:cNvGrpSpPr/>
          <p:nvPr/>
        </p:nvGrpSpPr>
        <p:grpSpPr>
          <a:xfrm>
            <a:off x="3068264" y="2183086"/>
            <a:ext cx="855664" cy="571468"/>
            <a:chOff x="3069828" y="1695061"/>
            <a:chExt cx="855664" cy="571500"/>
          </a:xfrm>
          <a:solidFill>
            <a:schemeClr val="accent1">
              <a:lumMod val="40000"/>
              <a:lumOff val="60000"/>
            </a:schemeClr>
          </a:solidFill>
        </p:grpSpPr>
        <p:sp>
          <p:nvSpPr>
            <p:cNvPr id="41" name="Freeform 13"/>
            <p:cNvSpPr/>
            <p:nvPr/>
          </p:nvSpPr>
          <p:spPr bwMode="auto">
            <a:xfrm>
              <a:off x="3069828"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2" name="Freeform 14"/>
            <p:cNvSpPr/>
            <p:nvPr/>
          </p:nvSpPr>
          <p:spPr bwMode="auto">
            <a:xfrm>
              <a:off x="3695304" y="1695061"/>
              <a:ext cx="119063"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3" name="Freeform 15"/>
            <p:cNvSpPr/>
            <p:nvPr/>
          </p:nvSpPr>
          <p:spPr bwMode="auto">
            <a:xfrm>
              <a:off x="3423842" y="1715302"/>
              <a:ext cx="141287"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4" name="Freeform 16"/>
            <p:cNvSpPr/>
            <p:nvPr/>
          </p:nvSpPr>
          <p:spPr bwMode="auto">
            <a:xfrm>
              <a:off x="3176191" y="1798645"/>
              <a:ext cx="188912"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5" name="Freeform 17"/>
            <p:cNvSpPr/>
            <p:nvPr/>
          </p:nvSpPr>
          <p:spPr bwMode="auto">
            <a:xfrm>
              <a:off x="3104753" y="2114161"/>
              <a:ext cx="476250"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6" name="Freeform 18"/>
            <p:cNvSpPr/>
            <p:nvPr/>
          </p:nvSpPr>
          <p:spPr bwMode="auto">
            <a:xfrm>
              <a:off x="3298428"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47" name="Freeform 19"/>
            <p:cNvSpPr/>
            <p:nvPr/>
          </p:nvSpPr>
          <p:spPr bwMode="auto">
            <a:xfrm>
              <a:off x="3609579" y="1815314"/>
              <a:ext cx="315913"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grpSp>
      <p:cxnSp>
        <p:nvCxnSpPr>
          <p:cNvPr id="48" name="直接连接符 47"/>
          <p:cNvCxnSpPr/>
          <p:nvPr/>
        </p:nvCxnSpPr>
        <p:spPr>
          <a:xfrm>
            <a:off x="2918831" y="2996236"/>
            <a:ext cx="1516062" cy="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3572013" y="2688981"/>
            <a:ext cx="806599" cy="278393"/>
          </a:xfrm>
          <a:prstGeom prst="rect">
            <a:avLst/>
          </a:prstGeom>
        </p:spPr>
        <p:txBody>
          <a:bodyPr wrap="none" lIns="91424" tIns="45712" rIns="91424" bIns="45712">
            <a:spAutoFit/>
          </a:bodyPr>
          <a:lstStyle/>
          <a:p>
            <a:pPr algn="just">
              <a:defRPr/>
            </a:pPr>
            <a:r>
              <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Freeform 12"/>
          <p:cNvSpPr/>
          <p:nvPr/>
        </p:nvSpPr>
        <p:spPr bwMode="auto">
          <a:xfrm>
            <a:off x="4704768" y="2137844"/>
            <a:ext cx="1111250" cy="858394"/>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chemeClr val="accent3"/>
          </a:solidFill>
          <a:ln>
            <a:noFill/>
          </a:ln>
        </p:spPr>
        <p:txBody>
          <a:bodyPr lIns="91424" tIns="45712" rIns="91424" bIns="45712"/>
          <a:lstStyle/>
          <a:p>
            <a:endParaRPr lang="zh-CN" altLang="en-US" sz="1280" dirty="0">
              <a:solidFill>
                <a:srgbClr val="47494B"/>
              </a:solidFill>
              <a:ea typeface="微软雅黑" panose="020B0503020204020204" pitchFamily="34" charset="-122"/>
            </a:endParaRPr>
          </a:p>
        </p:txBody>
      </p:sp>
      <p:grpSp>
        <p:nvGrpSpPr>
          <p:cNvPr id="5" name="组合 50"/>
          <p:cNvGrpSpPr/>
          <p:nvPr/>
        </p:nvGrpSpPr>
        <p:grpSpPr>
          <a:xfrm>
            <a:off x="4832562" y="2200944"/>
            <a:ext cx="855662" cy="571468"/>
            <a:chOff x="4855766" y="1695061"/>
            <a:chExt cx="855662" cy="571500"/>
          </a:xfrm>
          <a:solidFill>
            <a:schemeClr val="accent1">
              <a:lumMod val="40000"/>
              <a:lumOff val="60000"/>
            </a:schemeClr>
          </a:solidFill>
        </p:grpSpPr>
        <p:sp>
          <p:nvSpPr>
            <p:cNvPr id="52" name="Freeform 13"/>
            <p:cNvSpPr/>
            <p:nvPr/>
          </p:nvSpPr>
          <p:spPr bwMode="auto">
            <a:xfrm>
              <a:off x="4855766" y="1720064"/>
              <a:ext cx="842962"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3" name="Freeform 14"/>
            <p:cNvSpPr/>
            <p:nvPr/>
          </p:nvSpPr>
          <p:spPr bwMode="auto">
            <a:xfrm>
              <a:off x="5481242"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4" name="Freeform 15"/>
            <p:cNvSpPr/>
            <p:nvPr/>
          </p:nvSpPr>
          <p:spPr bwMode="auto">
            <a:xfrm>
              <a:off x="5208192"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5" name="Freeform 16"/>
            <p:cNvSpPr/>
            <p:nvPr/>
          </p:nvSpPr>
          <p:spPr bwMode="auto">
            <a:xfrm>
              <a:off x="4962129" y="1798645"/>
              <a:ext cx="187325"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6" name="Freeform 17"/>
            <p:cNvSpPr/>
            <p:nvPr/>
          </p:nvSpPr>
          <p:spPr bwMode="auto">
            <a:xfrm>
              <a:off x="4890691" y="2114161"/>
              <a:ext cx="474662"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7" name="Freeform 18"/>
            <p:cNvSpPr/>
            <p:nvPr/>
          </p:nvSpPr>
          <p:spPr bwMode="auto">
            <a:xfrm>
              <a:off x="5082778"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58" name="Freeform 19"/>
            <p:cNvSpPr/>
            <p:nvPr/>
          </p:nvSpPr>
          <p:spPr bwMode="auto">
            <a:xfrm>
              <a:off x="5393928"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grpFill/>
            <a:ln w="3175">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grpSp>
      <p:cxnSp>
        <p:nvCxnSpPr>
          <p:cNvPr id="59" name="直接连接符 58"/>
          <p:cNvCxnSpPr/>
          <p:nvPr/>
        </p:nvCxnSpPr>
        <p:spPr>
          <a:xfrm>
            <a:off x="4704769" y="2996236"/>
            <a:ext cx="1514475" cy="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5357157" y="2688981"/>
            <a:ext cx="806599" cy="278393"/>
          </a:xfrm>
          <a:prstGeom prst="rect">
            <a:avLst/>
          </a:prstGeom>
        </p:spPr>
        <p:txBody>
          <a:bodyPr wrap="none" lIns="91424" tIns="45712" rIns="91424" bIns="45712">
            <a:spAutoFit/>
          </a:bodyPr>
          <a:lstStyle/>
          <a:p>
            <a:pPr algn="just">
              <a:defRPr/>
            </a:pPr>
            <a:r>
              <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Freeform 12"/>
          <p:cNvSpPr/>
          <p:nvPr/>
        </p:nvSpPr>
        <p:spPr bwMode="auto">
          <a:xfrm>
            <a:off x="6448797" y="2137844"/>
            <a:ext cx="1111250" cy="858394"/>
          </a:xfrm>
          <a:custGeom>
            <a:avLst/>
            <a:gdLst>
              <a:gd name="T0" fmla="*/ 2147483646 w 1999"/>
              <a:gd name="T1" fmla="*/ 2147483646 h 2057"/>
              <a:gd name="T2" fmla="*/ 2147483646 w 1999"/>
              <a:gd name="T3" fmla="*/ 2147483646 h 2057"/>
              <a:gd name="T4" fmla="*/ 2147483646 w 1999"/>
              <a:gd name="T5" fmla="*/ 2147483646 h 2057"/>
              <a:gd name="T6" fmla="*/ 2147483646 w 1999"/>
              <a:gd name="T7" fmla="*/ 2147483646 h 2057"/>
              <a:gd name="T8" fmla="*/ 2147483646 w 1999"/>
              <a:gd name="T9" fmla="*/ 2147483646 h 2057"/>
              <a:gd name="T10" fmla="*/ 2147483646 w 1999"/>
              <a:gd name="T11" fmla="*/ 2147483646 h 2057"/>
              <a:gd name="T12" fmla="*/ 2147483646 w 1999"/>
              <a:gd name="T13" fmla="*/ 2147483646 h 2057"/>
              <a:gd name="T14" fmla="*/ 2147483646 w 1999"/>
              <a:gd name="T15" fmla="*/ 2147483646 h 2057"/>
              <a:gd name="T16" fmla="*/ 2147483646 w 1999"/>
              <a:gd name="T17" fmla="*/ 2147483646 h 2057"/>
              <a:gd name="T18" fmla="*/ 2147483646 w 1999"/>
              <a:gd name="T19" fmla="*/ 2147483646 h 2057"/>
              <a:gd name="T20" fmla="*/ 2147483646 w 1999"/>
              <a:gd name="T21" fmla="*/ 2147483646 h 2057"/>
              <a:gd name="T22" fmla="*/ 2147483646 w 1999"/>
              <a:gd name="T23" fmla="*/ 2147483646 h 2057"/>
              <a:gd name="T24" fmla="*/ 2147483646 w 1999"/>
              <a:gd name="T25" fmla="*/ 2147483646 h 2057"/>
              <a:gd name="T26" fmla="*/ 2147483646 w 1999"/>
              <a:gd name="T27" fmla="*/ 2147483646 h 2057"/>
              <a:gd name="T28" fmla="*/ 2147483646 w 1999"/>
              <a:gd name="T29" fmla="*/ 2147483646 h 2057"/>
              <a:gd name="T30" fmla="*/ 2147483646 w 1999"/>
              <a:gd name="T31" fmla="*/ 2147483646 h 2057"/>
              <a:gd name="T32" fmla="*/ 2147483646 w 1999"/>
              <a:gd name="T33" fmla="*/ 2147483646 h 2057"/>
              <a:gd name="T34" fmla="*/ 2147483646 w 1999"/>
              <a:gd name="T35" fmla="*/ 2147483646 h 2057"/>
              <a:gd name="T36" fmla="*/ 2147483646 w 1999"/>
              <a:gd name="T37" fmla="*/ 2147483646 h 2057"/>
              <a:gd name="T38" fmla="*/ 2147483646 w 1999"/>
              <a:gd name="T39" fmla="*/ 2147483646 h 2057"/>
              <a:gd name="T40" fmla="*/ 2147483646 w 1999"/>
              <a:gd name="T41" fmla="*/ 2147483646 h 2057"/>
              <a:gd name="T42" fmla="*/ 2147483646 w 1999"/>
              <a:gd name="T43" fmla="*/ 2147483646 h 2057"/>
              <a:gd name="T44" fmla="*/ 2147483646 w 1999"/>
              <a:gd name="T45" fmla="*/ 2147483646 h 2057"/>
              <a:gd name="T46" fmla="*/ 2147483646 w 1999"/>
              <a:gd name="T47" fmla="*/ 2147483646 h 2057"/>
              <a:gd name="T48" fmla="*/ 2147483646 w 1999"/>
              <a:gd name="T49" fmla="*/ 2147483646 h 2057"/>
              <a:gd name="T50" fmla="*/ 2147483646 w 1999"/>
              <a:gd name="T51" fmla="*/ 2147483646 h 2057"/>
              <a:gd name="T52" fmla="*/ 2147483646 w 1999"/>
              <a:gd name="T53" fmla="*/ 2147483646 h 2057"/>
              <a:gd name="T54" fmla="*/ 2147483646 w 1999"/>
              <a:gd name="T55" fmla="*/ 2147483646 h 2057"/>
              <a:gd name="T56" fmla="*/ 2147483646 w 1999"/>
              <a:gd name="T57" fmla="*/ 2147483646 h 2057"/>
              <a:gd name="T58" fmla="*/ 2147483646 w 1999"/>
              <a:gd name="T59" fmla="*/ 2147483646 h 2057"/>
              <a:gd name="T60" fmla="*/ 2147483646 w 1999"/>
              <a:gd name="T61" fmla="*/ 2147483646 h 2057"/>
              <a:gd name="T62" fmla="*/ 2147483646 w 1999"/>
              <a:gd name="T63" fmla="*/ 2147483646 h 2057"/>
              <a:gd name="T64" fmla="*/ 2147483646 w 1999"/>
              <a:gd name="T65" fmla="*/ 2147483646 h 2057"/>
              <a:gd name="T66" fmla="*/ 2147483646 w 1999"/>
              <a:gd name="T67" fmla="*/ 2147483646 h 2057"/>
              <a:gd name="T68" fmla="*/ 2147483646 w 1999"/>
              <a:gd name="T69" fmla="*/ 2147483646 h 2057"/>
              <a:gd name="T70" fmla="*/ 2147483646 w 1999"/>
              <a:gd name="T71" fmla="*/ 2147483646 h 2057"/>
              <a:gd name="T72" fmla="*/ 2147483646 w 1999"/>
              <a:gd name="T73" fmla="*/ 2147483646 h 2057"/>
              <a:gd name="T74" fmla="*/ 2147483646 w 1999"/>
              <a:gd name="T75" fmla="*/ 2147483646 h 2057"/>
              <a:gd name="T76" fmla="*/ 2147483646 w 1999"/>
              <a:gd name="T77" fmla="*/ 2147483646 h 2057"/>
              <a:gd name="T78" fmla="*/ 2147483646 w 1999"/>
              <a:gd name="T79" fmla="*/ 2147483646 h 2057"/>
              <a:gd name="T80" fmla="*/ 2147483646 w 1999"/>
              <a:gd name="T81" fmla="*/ 2147483646 h 2057"/>
              <a:gd name="T82" fmla="*/ 2147483646 w 1999"/>
              <a:gd name="T83" fmla="*/ 2147483646 h 2057"/>
              <a:gd name="T84" fmla="*/ 2147483646 w 1999"/>
              <a:gd name="T85" fmla="*/ 2147483646 h 2057"/>
              <a:gd name="T86" fmla="*/ 2147483646 w 1999"/>
              <a:gd name="T87" fmla="*/ 2147483646 h 2057"/>
              <a:gd name="T88" fmla="*/ 2147483646 w 1999"/>
              <a:gd name="T89" fmla="*/ 2147483646 h 2057"/>
              <a:gd name="T90" fmla="*/ 2147483646 w 1999"/>
              <a:gd name="T91" fmla="*/ 2147483646 h 2057"/>
              <a:gd name="T92" fmla="*/ 2147483646 w 1999"/>
              <a:gd name="T93" fmla="*/ 2147483646 h 2057"/>
              <a:gd name="T94" fmla="*/ 2147483646 w 1999"/>
              <a:gd name="T95" fmla="*/ 2147483646 h 2057"/>
              <a:gd name="T96" fmla="*/ 2147483646 w 1999"/>
              <a:gd name="T97" fmla="*/ 2147483646 h 2057"/>
              <a:gd name="T98" fmla="*/ 2147483646 w 1999"/>
              <a:gd name="T99" fmla="*/ 2147483646 h 2057"/>
              <a:gd name="T100" fmla="*/ 2147483646 w 1999"/>
              <a:gd name="T101" fmla="*/ 2147483646 h 2057"/>
              <a:gd name="T102" fmla="*/ 2147483646 w 1999"/>
              <a:gd name="T103" fmla="*/ 2147483646 h 2057"/>
              <a:gd name="T104" fmla="*/ 2147483646 w 1999"/>
              <a:gd name="T105" fmla="*/ 2147483646 h 2057"/>
              <a:gd name="T106" fmla="*/ 2147483646 w 1999"/>
              <a:gd name="T107" fmla="*/ 2147483646 h 2057"/>
              <a:gd name="T108" fmla="*/ 0 w 1999"/>
              <a:gd name="T109" fmla="*/ 2147483646 h 2057"/>
              <a:gd name="T110" fmla="*/ 2147483646 w 1999"/>
              <a:gd name="T111" fmla="*/ 2147483646 h 2057"/>
              <a:gd name="T112" fmla="*/ 2147483646 w 1999"/>
              <a:gd name="T113" fmla="*/ 2147483646 h 2057"/>
              <a:gd name="T114" fmla="*/ 2147483646 w 1999"/>
              <a:gd name="T115" fmla="*/ 2147483646 h 2057"/>
              <a:gd name="T116" fmla="*/ 2147483646 w 1999"/>
              <a:gd name="T117" fmla="*/ 2147483646 h 2057"/>
              <a:gd name="T118" fmla="*/ 2147483646 w 1999"/>
              <a:gd name="T119" fmla="*/ 2147483646 h 20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9"/>
              <a:gd name="T181" fmla="*/ 0 h 2057"/>
              <a:gd name="T182" fmla="*/ 1999 w 1999"/>
              <a:gd name="T183" fmla="*/ 2057 h 20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9" h="2057">
                <a:moveTo>
                  <a:pt x="230" y="1472"/>
                </a:moveTo>
                <a:lnTo>
                  <a:pt x="230" y="1472"/>
                </a:lnTo>
                <a:lnTo>
                  <a:pt x="230" y="1452"/>
                </a:lnTo>
                <a:lnTo>
                  <a:pt x="232" y="1401"/>
                </a:lnTo>
                <a:lnTo>
                  <a:pt x="238" y="1322"/>
                </a:lnTo>
                <a:lnTo>
                  <a:pt x="244" y="1273"/>
                </a:lnTo>
                <a:lnTo>
                  <a:pt x="251" y="1219"/>
                </a:lnTo>
                <a:lnTo>
                  <a:pt x="263" y="1160"/>
                </a:lnTo>
                <a:lnTo>
                  <a:pt x="277" y="1098"/>
                </a:lnTo>
                <a:lnTo>
                  <a:pt x="292" y="1034"/>
                </a:lnTo>
                <a:lnTo>
                  <a:pt x="312" y="966"/>
                </a:lnTo>
                <a:lnTo>
                  <a:pt x="337" y="895"/>
                </a:lnTo>
                <a:lnTo>
                  <a:pt x="364" y="823"/>
                </a:lnTo>
                <a:lnTo>
                  <a:pt x="397" y="751"/>
                </a:lnTo>
                <a:lnTo>
                  <a:pt x="417" y="714"/>
                </a:lnTo>
                <a:lnTo>
                  <a:pt x="436" y="677"/>
                </a:lnTo>
                <a:lnTo>
                  <a:pt x="456" y="642"/>
                </a:lnTo>
                <a:lnTo>
                  <a:pt x="479" y="605"/>
                </a:lnTo>
                <a:lnTo>
                  <a:pt x="502" y="570"/>
                </a:lnTo>
                <a:lnTo>
                  <a:pt x="528" y="535"/>
                </a:lnTo>
                <a:lnTo>
                  <a:pt x="555" y="500"/>
                </a:lnTo>
                <a:lnTo>
                  <a:pt x="582" y="467"/>
                </a:lnTo>
                <a:lnTo>
                  <a:pt x="611" y="432"/>
                </a:lnTo>
                <a:lnTo>
                  <a:pt x="643" y="399"/>
                </a:lnTo>
                <a:lnTo>
                  <a:pt x="676" y="368"/>
                </a:lnTo>
                <a:lnTo>
                  <a:pt x="711" y="337"/>
                </a:lnTo>
                <a:lnTo>
                  <a:pt x="748" y="306"/>
                </a:lnTo>
                <a:lnTo>
                  <a:pt x="787" y="276"/>
                </a:lnTo>
                <a:lnTo>
                  <a:pt x="825" y="247"/>
                </a:lnTo>
                <a:lnTo>
                  <a:pt x="868" y="220"/>
                </a:lnTo>
                <a:lnTo>
                  <a:pt x="911" y="195"/>
                </a:lnTo>
                <a:lnTo>
                  <a:pt x="958" y="169"/>
                </a:lnTo>
                <a:lnTo>
                  <a:pt x="1005" y="146"/>
                </a:lnTo>
                <a:lnTo>
                  <a:pt x="1055" y="125"/>
                </a:lnTo>
                <a:lnTo>
                  <a:pt x="1108" y="103"/>
                </a:lnTo>
                <a:lnTo>
                  <a:pt x="1162" y="84"/>
                </a:lnTo>
                <a:lnTo>
                  <a:pt x="1219" y="68"/>
                </a:lnTo>
                <a:lnTo>
                  <a:pt x="1277" y="53"/>
                </a:lnTo>
                <a:lnTo>
                  <a:pt x="1337" y="39"/>
                </a:lnTo>
                <a:lnTo>
                  <a:pt x="1400" y="27"/>
                </a:lnTo>
                <a:lnTo>
                  <a:pt x="1466" y="18"/>
                </a:lnTo>
                <a:lnTo>
                  <a:pt x="1534" y="10"/>
                </a:lnTo>
                <a:lnTo>
                  <a:pt x="1604" y="4"/>
                </a:lnTo>
                <a:lnTo>
                  <a:pt x="1676" y="2"/>
                </a:lnTo>
                <a:lnTo>
                  <a:pt x="1752" y="0"/>
                </a:lnTo>
                <a:lnTo>
                  <a:pt x="1830" y="2"/>
                </a:lnTo>
                <a:lnTo>
                  <a:pt x="1911" y="6"/>
                </a:lnTo>
                <a:lnTo>
                  <a:pt x="1993" y="12"/>
                </a:lnTo>
                <a:lnTo>
                  <a:pt x="1995" y="29"/>
                </a:lnTo>
                <a:lnTo>
                  <a:pt x="1999" y="76"/>
                </a:lnTo>
                <a:lnTo>
                  <a:pt x="1999" y="109"/>
                </a:lnTo>
                <a:lnTo>
                  <a:pt x="1999" y="148"/>
                </a:lnTo>
                <a:lnTo>
                  <a:pt x="1997" y="193"/>
                </a:lnTo>
                <a:lnTo>
                  <a:pt x="1993" y="243"/>
                </a:lnTo>
                <a:lnTo>
                  <a:pt x="1987" y="298"/>
                </a:lnTo>
                <a:lnTo>
                  <a:pt x="1980" y="356"/>
                </a:lnTo>
                <a:lnTo>
                  <a:pt x="1968" y="417"/>
                </a:lnTo>
                <a:lnTo>
                  <a:pt x="1952" y="481"/>
                </a:lnTo>
                <a:lnTo>
                  <a:pt x="1933" y="547"/>
                </a:lnTo>
                <a:lnTo>
                  <a:pt x="1909" y="615"/>
                </a:lnTo>
                <a:lnTo>
                  <a:pt x="1882" y="685"/>
                </a:lnTo>
                <a:lnTo>
                  <a:pt x="1865" y="720"/>
                </a:lnTo>
                <a:lnTo>
                  <a:pt x="1849" y="755"/>
                </a:lnTo>
                <a:lnTo>
                  <a:pt x="1830" y="790"/>
                </a:lnTo>
                <a:lnTo>
                  <a:pt x="1808" y="825"/>
                </a:lnTo>
                <a:lnTo>
                  <a:pt x="1787" y="860"/>
                </a:lnTo>
                <a:lnTo>
                  <a:pt x="1764" y="895"/>
                </a:lnTo>
                <a:lnTo>
                  <a:pt x="1738" y="929"/>
                </a:lnTo>
                <a:lnTo>
                  <a:pt x="1713" y="964"/>
                </a:lnTo>
                <a:lnTo>
                  <a:pt x="1684" y="999"/>
                </a:lnTo>
                <a:lnTo>
                  <a:pt x="1653" y="1032"/>
                </a:lnTo>
                <a:lnTo>
                  <a:pt x="1621" y="1065"/>
                </a:lnTo>
                <a:lnTo>
                  <a:pt x="1588" y="1096"/>
                </a:lnTo>
                <a:lnTo>
                  <a:pt x="1551" y="1129"/>
                </a:lnTo>
                <a:lnTo>
                  <a:pt x="1514" y="1160"/>
                </a:lnTo>
                <a:lnTo>
                  <a:pt x="1474" y="1189"/>
                </a:lnTo>
                <a:lnTo>
                  <a:pt x="1433" y="1220"/>
                </a:lnTo>
                <a:lnTo>
                  <a:pt x="1388" y="1248"/>
                </a:lnTo>
                <a:lnTo>
                  <a:pt x="1341" y="1277"/>
                </a:lnTo>
                <a:lnTo>
                  <a:pt x="1293" y="1302"/>
                </a:lnTo>
                <a:lnTo>
                  <a:pt x="1242" y="1328"/>
                </a:lnTo>
                <a:lnTo>
                  <a:pt x="1187" y="1353"/>
                </a:lnTo>
                <a:lnTo>
                  <a:pt x="1133" y="1376"/>
                </a:lnTo>
                <a:lnTo>
                  <a:pt x="1075" y="1398"/>
                </a:lnTo>
                <a:lnTo>
                  <a:pt x="1014" y="1419"/>
                </a:lnTo>
                <a:lnTo>
                  <a:pt x="950" y="1438"/>
                </a:lnTo>
                <a:lnTo>
                  <a:pt x="884" y="1456"/>
                </a:lnTo>
                <a:lnTo>
                  <a:pt x="816" y="1472"/>
                </a:lnTo>
                <a:lnTo>
                  <a:pt x="744" y="1487"/>
                </a:lnTo>
                <a:lnTo>
                  <a:pt x="670" y="1499"/>
                </a:lnTo>
                <a:lnTo>
                  <a:pt x="592" y="1510"/>
                </a:lnTo>
                <a:lnTo>
                  <a:pt x="512" y="1520"/>
                </a:lnTo>
                <a:lnTo>
                  <a:pt x="430" y="1528"/>
                </a:lnTo>
                <a:lnTo>
                  <a:pt x="345" y="1532"/>
                </a:lnTo>
                <a:lnTo>
                  <a:pt x="255" y="1536"/>
                </a:lnTo>
                <a:lnTo>
                  <a:pt x="230" y="1586"/>
                </a:lnTo>
                <a:lnTo>
                  <a:pt x="203" y="1641"/>
                </a:lnTo>
                <a:lnTo>
                  <a:pt x="172" y="1711"/>
                </a:lnTo>
                <a:lnTo>
                  <a:pt x="156" y="1750"/>
                </a:lnTo>
                <a:lnTo>
                  <a:pt x="142" y="1791"/>
                </a:lnTo>
                <a:lnTo>
                  <a:pt x="127" y="1834"/>
                </a:lnTo>
                <a:lnTo>
                  <a:pt x="115" y="1876"/>
                </a:lnTo>
                <a:lnTo>
                  <a:pt x="103" y="1919"/>
                </a:lnTo>
                <a:lnTo>
                  <a:pt x="96" y="1962"/>
                </a:lnTo>
                <a:lnTo>
                  <a:pt x="92" y="2003"/>
                </a:lnTo>
                <a:lnTo>
                  <a:pt x="90" y="2044"/>
                </a:lnTo>
                <a:lnTo>
                  <a:pt x="0" y="2057"/>
                </a:lnTo>
                <a:lnTo>
                  <a:pt x="18" y="1991"/>
                </a:lnTo>
                <a:lnTo>
                  <a:pt x="39" y="1919"/>
                </a:lnTo>
                <a:lnTo>
                  <a:pt x="66" y="1832"/>
                </a:lnTo>
                <a:lnTo>
                  <a:pt x="101" y="1736"/>
                </a:lnTo>
                <a:lnTo>
                  <a:pt x="119" y="1688"/>
                </a:lnTo>
                <a:lnTo>
                  <a:pt x="140" y="1639"/>
                </a:lnTo>
                <a:lnTo>
                  <a:pt x="162" y="1592"/>
                </a:lnTo>
                <a:lnTo>
                  <a:pt x="183" y="1547"/>
                </a:lnTo>
                <a:lnTo>
                  <a:pt x="207" y="1507"/>
                </a:lnTo>
                <a:lnTo>
                  <a:pt x="230" y="1472"/>
                </a:lnTo>
                <a:close/>
              </a:path>
            </a:pathLst>
          </a:custGeom>
          <a:solidFill>
            <a:schemeClr val="accent3"/>
          </a:solidFill>
          <a:ln>
            <a:noFill/>
          </a:ln>
        </p:spPr>
        <p:txBody>
          <a:bodyPr lIns="91424" tIns="45712" rIns="91424" bIns="45712"/>
          <a:lstStyle/>
          <a:p>
            <a:endParaRPr lang="zh-CN" altLang="en-US" sz="1280" dirty="0">
              <a:solidFill>
                <a:srgbClr val="47494B"/>
              </a:solidFill>
              <a:ea typeface="微软雅黑" panose="020B0503020204020204" pitchFamily="34" charset="-122"/>
            </a:endParaRPr>
          </a:p>
        </p:txBody>
      </p:sp>
      <p:grpSp>
        <p:nvGrpSpPr>
          <p:cNvPr id="6" name="组合 61"/>
          <p:cNvGrpSpPr/>
          <p:nvPr/>
        </p:nvGrpSpPr>
        <p:grpSpPr>
          <a:xfrm>
            <a:off x="6658981" y="2183086"/>
            <a:ext cx="857250" cy="571468"/>
            <a:chOff x="6640116" y="1695061"/>
            <a:chExt cx="857250" cy="571500"/>
          </a:xfrm>
          <a:solidFill>
            <a:schemeClr val="accent1">
              <a:lumMod val="40000"/>
              <a:lumOff val="60000"/>
            </a:schemeClr>
          </a:solidFill>
        </p:grpSpPr>
        <p:sp>
          <p:nvSpPr>
            <p:cNvPr id="63" name="Freeform 13"/>
            <p:cNvSpPr/>
            <p:nvPr/>
          </p:nvSpPr>
          <p:spPr bwMode="auto">
            <a:xfrm>
              <a:off x="6640116" y="1720064"/>
              <a:ext cx="844550" cy="546497"/>
            </a:xfrm>
            <a:custGeom>
              <a:avLst/>
              <a:gdLst>
                <a:gd name="T0" fmla="*/ 11 w 1518"/>
                <a:gd name="T1" fmla="*/ 1308 h 1310"/>
                <a:gd name="T2" fmla="*/ 97 w 1518"/>
                <a:gd name="T3" fmla="*/ 1168 h 1310"/>
                <a:gd name="T4" fmla="*/ 128 w 1518"/>
                <a:gd name="T5" fmla="*/ 1124 h 1310"/>
                <a:gd name="T6" fmla="*/ 206 w 1518"/>
                <a:gd name="T7" fmla="*/ 1022 h 1310"/>
                <a:gd name="T8" fmla="*/ 290 w 1518"/>
                <a:gd name="T9" fmla="*/ 925 h 1310"/>
                <a:gd name="T10" fmla="*/ 335 w 1518"/>
                <a:gd name="T11" fmla="*/ 876 h 1310"/>
                <a:gd name="T12" fmla="*/ 428 w 1518"/>
                <a:gd name="T13" fmla="*/ 783 h 1310"/>
                <a:gd name="T14" fmla="*/ 525 w 1518"/>
                <a:gd name="T15" fmla="*/ 695 h 1310"/>
                <a:gd name="T16" fmla="*/ 677 w 1518"/>
                <a:gd name="T17" fmla="*/ 567 h 1310"/>
                <a:gd name="T18" fmla="*/ 782 w 1518"/>
                <a:gd name="T19" fmla="*/ 485 h 1310"/>
                <a:gd name="T20" fmla="*/ 998 w 1518"/>
                <a:gd name="T21" fmla="*/ 331 h 1310"/>
                <a:gd name="T22" fmla="*/ 1111 w 1518"/>
                <a:gd name="T23" fmla="*/ 257 h 1310"/>
                <a:gd name="T24" fmla="*/ 1308 w 1518"/>
                <a:gd name="T25" fmla="*/ 141 h 1310"/>
                <a:gd name="T26" fmla="*/ 1510 w 1518"/>
                <a:gd name="T27" fmla="*/ 30 h 1310"/>
                <a:gd name="T28" fmla="*/ 1518 w 1518"/>
                <a:gd name="T29" fmla="*/ 20 h 1310"/>
                <a:gd name="T30" fmla="*/ 1516 w 1518"/>
                <a:gd name="T31" fmla="*/ 8 h 1310"/>
                <a:gd name="T32" fmla="*/ 1508 w 1518"/>
                <a:gd name="T33" fmla="*/ 0 h 1310"/>
                <a:gd name="T34" fmla="*/ 1496 w 1518"/>
                <a:gd name="T35" fmla="*/ 0 h 1310"/>
                <a:gd name="T36" fmla="*/ 1444 w 1518"/>
                <a:gd name="T37" fmla="*/ 26 h 1310"/>
                <a:gd name="T38" fmla="*/ 1343 w 1518"/>
                <a:gd name="T39" fmla="*/ 78 h 1310"/>
                <a:gd name="T40" fmla="*/ 1195 w 1518"/>
                <a:gd name="T41" fmla="*/ 168 h 1310"/>
                <a:gd name="T42" fmla="*/ 1097 w 1518"/>
                <a:gd name="T43" fmla="*/ 228 h 1310"/>
                <a:gd name="T44" fmla="*/ 872 w 1518"/>
                <a:gd name="T45" fmla="*/ 380 h 1310"/>
                <a:gd name="T46" fmla="*/ 658 w 1518"/>
                <a:gd name="T47" fmla="*/ 544 h 1310"/>
                <a:gd name="T48" fmla="*/ 554 w 1518"/>
                <a:gd name="T49" fmla="*/ 629 h 1310"/>
                <a:gd name="T50" fmla="*/ 455 w 1518"/>
                <a:gd name="T51" fmla="*/ 717 h 1310"/>
                <a:gd name="T52" fmla="*/ 360 w 1518"/>
                <a:gd name="T53" fmla="*/ 810 h 1310"/>
                <a:gd name="T54" fmla="*/ 268 w 1518"/>
                <a:gd name="T55" fmla="*/ 906 h 1310"/>
                <a:gd name="T56" fmla="*/ 228 w 1518"/>
                <a:gd name="T57" fmla="*/ 952 h 1310"/>
                <a:gd name="T58" fmla="*/ 150 w 1518"/>
                <a:gd name="T59" fmla="*/ 1050 h 1310"/>
                <a:gd name="T60" fmla="*/ 113 w 1518"/>
                <a:gd name="T61" fmla="*/ 1100 h 1310"/>
                <a:gd name="T62" fmla="*/ 48 w 1518"/>
                <a:gd name="T63" fmla="*/ 1198 h 1310"/>
                <a:gd name="T64" fmla="*/ 21 w 1518"/>
                <a:gd name="T65" fmla="*/ 1248 h 1310"/>
                <a:gd name="T66" fmla="*/ 0 w 1518"/>
                <a:gd name="T67" fmla="*/ 1303 h 1310"/>
                <a:gd name="T68" fmla="*/ 0 w 1518"/>
                <a:gd name="T69" fmla="*/ 1307 h 1310"/>
                <a:gd name="T70" fmla="*/ 8 w 1518"/>
                <a:gd name="T71" fmla="*/ 1310 h 1310"/>
                <a:gd name="T72" fmla="*/ 11 w 1518"/>
                <a:gd name="T73" fmla="*/ 130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8" h="1310">
                  <a:moveTo>
                    <a:pt x="11" y="1308"/>
                  </a:moveTo>
                  <a:lnTo>
                    <a:pt x="11" y="1308"/>
                  </a:lnTo>
                  <a:lnTo>
                    <a:pt x="68" y="1215"/>
                  </a:lnTo>
                  <a:lnTo>
                    <a:pt x="97" y="1168"/>
                  </a:lnTo>
                  <a:lnTo>
                    <a:pt x="128" y="1124"/>
                  </a:lnTo>
                  <a:lnTo>
                    <a:pt x="128" y="1124"/>
                  </a:lnTo>
                  <a:lnTo>
                    <a:pt x="165" y="1071"/>
                  </a:lnTo>
                  <a:lnTo>
                    <a:pt x="206" y="1022"/>
                  </a:lnTo>
                  <a:lnTo>
                    <a:pt x="247" y="972"/>
                  </a:lnTo>
                  <a:lnTo>
                    <a:pt x="290" y="925"/>
                  </a:lnTo>
                  <a:lnTo>
                    <a:pt x="290" y="925"/>
                  </a:lnTo>
                  <a:lnTo>
                    <a:pt x="335" y="876"/>
                  </a:lnTo>
                  <a:lnTo>
                    <a:pt x="381" y="830"/>
                  </a:lnTo>
                  <a:lnTo>
                    <a:pt x="428" y="783"/>
                  </a:lnTo>
                  <a:lnTo>
                    <a:pt x="477" y="738"/>
                  </a:lnTo>
                  <a:lnTo>
                    <a:pt x="525" y="695"/>
                  </a:lnTo>
                  <a:lnTo>
                    <a:pt x="576" y="651"/>
                  </a:lnTo>
                  <a:lnTo>
                    <a:pt x="677" y="567"/>
                  </a:lnTo>
                  <a:lnTo>
                    <a:pt x="677" y="567"/>
                  </a:lnTo>
                  <a:lnTo>
                    <a:pt x="782" y="485"/>
                  </a:lnTo>
                  <a:lnTo>
                    <a:pt x="889" y="407"/>
                  </a:lnTo>
                  <a:lnTo>
                    <a:pt x="998" y="331"/>
                  </a:lnTo>
                  <a:lnTo>
                    <a:pt x="1111" y="257"/>
                  </a:lnTo>
                  <a:lnTo>
                    <a:pt x="1111" y="257"/>
                  </a:lnTo>
                  <a:lnTo>
                    <a:pt x="1208" y="197"/>
                  </a:lnTo>
                  <a:lnTo>
                    <a:pt x="1308" y="141"/>
                  </a:lnTo>
                  <a:lnTo>
                    <a:pt x="1510" y="30"/>
                  </a:lnTo>
                  <a:lnTo>
                    <a:pt x="1510" y="30"/>
                  </a:lnTo>
                  <a:lnTo>
                    <a:pt x="1514" y="24"/>
                  </a:lnTo>
                  <a:lnTo>
                    <a:pt x="1518" y="20"/>
                  </a:lnTo>
                  <a:lnTo>
                    <a:pt x="1518" y="14"/>
                  </a:lnTo>
                  <a:lnTo>
                    <a:pt x="1516" y="8"/>
                  </a:lnTo>
                  <a:lnTo>
                    <a:pt x="1514" y="4"/>
                  </a:lnTo>
                  <a:lnTo>
                    <a:pt x="1508" y="0"/>
                  </a:lnTo>
                  <a:lnTo>
                    <a:pt x="1502" y="0"/>
                  </a:lnTo>
                  <a:lnTo>
                    <a:pt x="1496" y="0"/>
                  </a:lnTo>
                  <a:lnTo>
                    <a:pt x="1496" y="0"/>
                  </a:lnTo>
                  <a:lnTo>
                    <a:pt x="1444" y="26"/>
                  </a:lnTo>
                  <a:lnTo>
                    <a:pt x="1393" y="51"/>
                  </a:lnTo>
                  <a:lnTo>
                    <a:pt x="1343" y="78"/>
                  </a:lnTo>
                  <a:lnTo>
                    <a:pt x="1292" y="108"/>
                  </a:lnTo>
                  <a:lnTo>
                    <a:pt x="1195" y="168"/>
                  </a:lnTo>
                  <a:lnTo>
                    <a:pt x="1097" y="228"/>
                  </a:lnTo>
                  <a:lnTo>
                    <a:pt x="1097" y="228"/>
                  </a:lnTo>
                  <a:lnTo>
                    <a:pt x="985" y="304"/>
                  </a:lnTo>
                  <a:lnTo>
                    <a:pt x="872" y="380"/>
                  </a:lnTo>
                  <a:lnTo>
                    <a:pt x="763" y="462"/>
                  </a:lnTo>
                  <a:lnTo>
                    <a:pt x="658" y="544"/>
                  </a:lnTo>
                  <a:lnTo>
                    <a:pt x="658" y="544"/>
                  </a:lnTo>
                  <a:lnTo>
                    <a:pt x="554" y="629"/>
                  </a:lnTo>
                  <a:lnTo>
                    <a:pt x="504" y="672"/>
                  </a:lnTo>
                  <a:lnTo>
                    <a:pt x="455" y="717"/>
                  </a:lnTo>
                  <a:lnTo>
                    <a:pt x="407" y="763"/>
                  </a:lnTo>
                  <a:lnTo>
                    <a:pt x="360" y="810"/>
                  </a:lnTo>
                  <a:lnTo>
                    <a:pt x="313" y="857"/>
                  </a:lnTo>
                  <a:lnTo>
                    <a:pt x="268" y="906"/>
                  </a:lnTo>
                  <a:lnTo>
                    <a:pt x="268" y="906"/>
                  </a:lnTo>
                  <a:lnTo>
                    <a:pt x="228" y="952"/>
                  </a:lnTo>
                  <a:lnTo>
                    <a:pt x="187" y="1001"/>
                  </a:lnTo>
                  <a:lnTo>
                    <a:pt x="150" y="1050"/>
                  </a:lnTo>
                  <a:lnTo>
                    <a:pt x="113" y="1100"/>
                  </a:lnTo>
                  <a:lnTo>
                    <a:pt x="113" y="1100"/>
                  </a:lnTo>
                  <a:lnTo>
                    <a:pt x="80" y="1147"/>
                  </a:lnTo>
                  <a:lnTo>
                    <a:pt x="48" y="1198"/>
                  </a:lnTo>
                  <a:lnTo>
                    <a:pt x="35" y="1223"/>
                  </a:lnTo>
                  <a:lnTo>
                    <a:pt x="21" y="1248"/>
                  </a:lnTo>
                  <a:lnTo>
                    <a:pt x="10" y="1275"/>
                  </a:lnTo>
                  <a:lnTo>
                    <a:pt x="0" y="1303"/>
                  </a:lnTo>
                  <a:lnTo>
                    <a:pt x="0" y="1303"/>
                  </a:lnTo>
                  <a:lnTo>
                    <a:pt x="0" y="1307"/>
                  </a:lnTo>
                  <a:lnTo>
                    <a:pt x="4" y="1310"/>
                  </a:lnTo>
                  <a:lnTo>
                    <a:pt x="8" y="1310"/>
                  </a:lnTo>
                  <a:lnTo>
                    <a:pt x="11" y="1308"/>
                  </a:lnTo>
                  <a:lnTo>
                    <a:pt x="11" y="1308"/>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4" name="Freeform 14"/>
            <p:cNvSpPr/>
            <p:nvPr/>
          </p:nvSpPr>
          <p:spPr bwMode="auto">
            <a:xfrm>
              <a:off x="7267179" y="1695061"/>
              <a:ext cx="117475" cy="122635"/>
            </a:xfrm>
            <a:custGeom>
              <a:avLst/>
              <a:gdLst>
                <a:gd name="T0" fmla="*/ 196 w 212"/>
                <a:gd name="T1" fmla="*/ 0 h 294"/>
                <a:gd name="T2" fmla="*/ 196 w 212"/>
                <a:gd name="T3" fmla="*/ 0 h 294"/>
                <a:gd name="T4" fmla="*/ 181 w 212"/>
                <a:gd name="T5" fmla="*/ 14 h 294"/>
                <a:gd name="T6" fmla="*/ 163 w 212"/>
                <a:gd name="T7" fmla="*/ 25 h 294"/>
                <a:gd name="T8" fmla="*/ 150 w 212"/>
                <a:gd name="T9" fmla="*/ 41 h 294"/>
                <a:gd name="T10" fmla="*/ 134 w 212"/>
                <a:gd name="T11" fmla="*/ 57 h 294"/>
                <a:gd name="T12" fmla="*/ 109 w 212"/>
                <a:gd name="T13" fmla="*/ 90 h 294"/>
                <a:gd name="T14" fmla="*/ 85 w 212"/>
                <a:gd name="T15" fmla="*/ 125 h 294"/>
                <a:gd name="T16" fmla="*/ 64 w 212"/>
                <a:gd name="T17" fmla="*/ 162 h 294"/>
                <a:gd name="T18" fmla="*/ 44 w 212"/>
                <a:gd name="T19" fmla="*/ 199 h 294"/>
                <a:gd name="T20" fmla="*/ 23 w 212"/>
                <a:gd name="T21" fmla="*/ 236 h 294"/>
                <a:gd name="T22" fmla="*/ 2 w 212"/>
                <a:gd name="T23" fmla="*/ 271 h 294"/>
                <a:gd name="T24" fmla="*/ 2 w 212"/>
                <a:gd name="T25" fmla="*/ 271 h 294"/>
                <a:gd name="T26" fmla="*/ 0 w 212"/>
                <a:gd name="T27" fmla="*/ 277 h 294"/>
                <a:gd name="T28" fmla="*/ 0 w 212"/>
                <a:gd name="T29" fmla="*/ 282 h 294"/>
                <a:gd name="T30" fmla="*/ 4 w 212"/>
                <a:gd name="T31" fmla="*/ 288 h 294"/>
                <a:gd name="T32" fmla="*/ 7 w 212"/>
                <a:gd name="T33" fmla="*/ 292 h 294"/>
                <a:gd name="T34" fmla="*/ 11 w 212"/>
                <a:gd name="T35" fmla="*/ 294 h 294"/>
                <a:gd name="T36" fmla="*/ 17 w 212"/>
                <a:gd name="T37" fmla="*/ 294 h 294"/>
                <a:gd name="T38" fmla="*/ 23 w 212"/>
                <a:gd name="T39" fmla="*/ 292 h 294"/>
                <a:gd name="T40" fmla="*/ 27 w 212"/>
                <a:gd name="T41" fmla="*/ 288 h 294"/>
                <a:gd name="T42" fmla="*/ 27 w 212"/>
                <a:gd name="T43" fmla="*/ 288 h 294"/>
                <a:gd name="T44" fmla="*/ 48 w 212"/>
                <a:gd name="T45" fmla="*/ 253 h 294"/>
                <a:gd name="T46" fmla="*/ 68 w 212"/>
                <a:gd name="T47" fmla="*/ 216 h 294"/>
                <a:gd name="T48" fmla="*/ 107 w 212"/>
                <a:gd name="T49" fmla="*/ 146 h 294"/>
                <a:gd name="T50" fmla="*/ 130 w 212"/>
                <a:gd name="T51" fmla="*/ 111 h 294"/>
                <a:gd name="T52" fmla="*/ 153 w 212"/>
                <a:gd name="T53" fmla="*/ 78 h 294"/>
                <a:gd name="T54" fmla="*/ 179 w 212"/>
                <a:gd name="T55" fmla="*/ 47 h 294"/>
                <a:gd name="T56" fmla="*/ 208 w 212"/>
                <a:gd name="T57" fmla="*/ 18 h 294"/>
                <a:gd name="T58" fmla="*/ 208 w 212"/>
                <a:gd name="T59" fmla="*/ 18 h 294"/>
                <a:gd name="T60" fmla="*/ 210 w 212"/>
                <a:gd name="T61" fmla="*/ 16 h 294"/>
                <a:gd name="T62" fmla="*/ 212 w 212"/>
                <a:gd name="T63" fmla="*/ 12 h 294"/>
                <a:gd name="T64" fmla="*/ 212 w 212"/>
                <a:gd name="T65" fmla="*/ 8 h 294"/>
                <a:gd name="T66" fmla="*/ 210 w 212"/>
                <a:gd name="T67" fmla="*/ 4 h 294"/>
                <a:gd name="T68" fmla="*/ 208 w 212"/>
                <a:gd name="T69" fmla="*/ 2 h 294"/>
                <a:gd name="T70" fmla="*/ 204 w 212"/>
                <a:gd name="T71" fmla="*/ 0 h 294"/>
                <a:gd name="T72" fmla="*/ 200 w 212"/>
                <a:gd name="T73" fmla="*/ 0 h 294"/>
                <a:gd name="T74" fmla="*/ 196 w 212"/>
                <a:gd name="T75" fmla="*/ 0 h 294"/>
                <a:gd name="T76" fmla="*/ 196 w 212"/>
                <a:gd name="T7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294">
                  <a:moveTo>
                    <a:pt x="196" y="0"/>
                  </a:moveTo>
                  <a:lnTo>
                    <a:pt x="196" y="0"/>
                  </a:lnTo>
                  <a:lnTo>
                    <a:pt x="181" y="14"/>
                  </a:lnTo>
                  <a:lnTo>
                    <a:pt x="163" y="25"/>
                  </a:lnTo>
                  <a:lnTo>
                    <a:pt x="150" y="41"/>
                  </a:lnTo>
                  <a:lnTo>
                    <a:pt x="134" y="57"/>
                  </a:lnTo>
                  <a:lnTo>
                    <a:pt x="109" y="90"/>
                  </a:lnTo>
                  <a:lnTo>
                    <a:pt x="85" y="125"/>
                  </a:lnTo>
                  <a:lnTo>
                    <a:pt x="64" y="162"/>
                  </a:lnTo>
                  <a:lnTo>
                    <a:pt x="44" y="199"/>
                  </a:lnTo>
                  <a:lnTo>
                    <a:pt x="23" y="236"/>
                  </a:lnTo>
                  <a:lnTo>
                    <a:pt x="2" y="271"/>
                  </a:lnTo>
                  <a:lnTo>
                    <a:pt x="2" y="271"/>
                  </a:lnTo>
                  <a:lnTo>
                    <a:pt x="0" y="277"/>
                  </a:lnTo>
                  <a:lnTo>
                    <a:pt x="0" y="282"/>
                  </a:lnTo>
                  <a:lnTo>
                    <a:pt x="4" y="288"/>
                  </a:lnTo>
                  <a:lnTo>
                    <a:pt x="7" y="292"/>
                  </a:lnTo>
                  <a:lnTo>
                    <a:pt x="11" y="294"/>
                  </a:lnTo>
                  <a:lnTo>
                    <a:pt x="17" y="294"/>
                  </a:lnTo>
                  <a:lnTo>
                    <a:pt x="23" y="292"/>
                  </a:lnTo>
                  <a:lnTo>
                    <a:pt x="27" y="288"/>
                  </a:lnTo>
                  <a:lnTo>
                    <a:pt x="27" y="288"/>
                  </a:lnTo>
                  <a:lnTo>
                    <a:pt x="48" y="253"/>
                  </a:lnTo>
                  <a:lnTo>
                    <a:pt x="68" y="216"/>
                  </a:lnTo>
                  <a:lnTo>
                    <a:pt x="107" y="146"/>
                  </a:lnTo>
                  <a:lnTo>
                    <a:pt x="130" y="111"/>
                  </a:lnTo>
                  <a:lnTo>
                    <a:pt x="153" y="78"/>
                  </a:lnTo>
                  <a:lnTo>
                    <a:pt x="179" y="47"/>
                  </a:lnTo>
                  <a:lnTo>
                    <a:pt x="208" y="18"/>
                  </a:lnTo>
                  <a:lnTo>
                    <a:pt x="208" y="18"/>
                  </a:lnTo>
                  <a:lnTo>
                    <a:pt x="210" y="16"/>
                  </a:lnTo>
                  <a:lnTo>
                    <a:pt x="212" y="12"/>
                  </a:lnTo>
                  <a:lnTo>
                    <a:pt x="212" y="8"/>
                  </a:lnTo>
                  <a:lnTo>
                    <a:pt x="210" y="4"/>
                  </a:lnTo>
                  <a:lnTo>
                    <a:pt x="208" y="2"/>
                  </a:lnTo>
                  <a:lnTo>
                    <a:pt x="204" y="0"/>
                  </a:lnTo>
                  <a:lnTo>
                    <a:pt x="200" y="0"/>
                  </a:lnTo>
                  <a:lnTo>
                    <a:pt x="196" y="0"/>
                  </a:lnTo>
                  <a:lnTo>
                    <a:pt x="196"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5" name="Freeform 15"/>
            <p:cNvSpPr/>
            <p:nvPr/>
          </p:nvSpPr>
          <p:spPr bwMode="auto">
            <a:xfrm>
              <a:off x="6994129" y="1715302"/>
              <a:ext cx="142875" cy="244078"/>
            </a:xfrm>
            <a:custGeom>
              <a:avLst/>
              <a:gdLst>
                <a:gd name="T0" fmla="*/ 242 w 257"/>
                <a:gd name="T1" fmla="*/ 4 h 584"/>
                <a:gd name="T2" fmla="*/ 242 w 257"/>
                <a:gd name="T3" fmla="*/ 4 h 584"/>
                <a:gd name="T4" fmla="*/ 209 w 257"/>
                <a:gd name="T5" fmla="*/ 70 h 584"/>
                <a:gd name="T6" fmla="*/ 175 w 257"/>
                <a:gd name="T7" fmla="*/ 138 h 584"/>
                <a:gd name="T8" fmla="*/ 113 w 257"/>
                <a:gd name="T9" fmla="*/ 272 h 584"/>
                <a:gd name="T10" fmla="*/ 113 w 257"/>
                <a:gd name="T11" fmla="*/ 272 h 584"/>
                <a:gd name="T12" fmla="*/ 80 w 257"/>
                <a:gd name="T13" fmla="*/ 344 h 584"/>
                <a:gd name="T14" fmla="*/ 51 w 257"/>
                <a:gd name="T15" fmla="*/ 416 h 584"/>
                <a:gd name="T16" fmla="*/ 24 w 257"/>
                <a:gd name="T17" fmla="*/ 488 h 584"/>
                <a:gd name="T18" fmla="*/ 12 w 257"/>
                <a:gd name="T19" fmla="*/ 525 h 584"/>
                <a:gd name="T20" fmla="*/ 2 w 257"/>
                <a:gd name="T21" fmla="*/ 564 h 584"/>
                <a:gd name="T22" fmla="*/ 2 w 257"/>
                <a:gd name="T23" fmla="*/ 564 h 584"/>
                <a:gd name="T24" fmla="*/ 0 w 257"/>
                <a:gd name="T25" fmla="*/ 570 h 584"/>
                <a:gd name="T26" fmla="*/ 2 w 257"/>
                <a:gd name="T27" fmla="*/ 576 h 584"/>
                <a:gd name="T28" fmla="*/ 6 w 257"/>
                <a:gd name="T29" fmla="*/ 580 h 584"/>
                <a:gd name="T30" fmla="*/ 12 w 257"/>
                <a:gd name="T31" fmla="*/ 582 h 584"/>
                <a:gd name="T32" fmla="*/ 18 w 257"/>
                <a:gd name="T33" fmla="*/ 584 h 584"/>
                <a:gd name="T34" fmla="*/ 22 w 257"/>
                <a:gd name="T35" fmla="*/ 582 h 584"/>
                <a:gd name="T36" fmla="*/ 26 w 257"/>
                <a:gd name="T37" fmla="*/ 580 h 584"/>
                <a:gd name="T38" fmla="*/ 29 w 257"/>
                <a:gd name="T39" fmla="*/ 574 h 584"/>
                <a:gd name="T40" fmla="*/ 29 w 257"/>
                <a:gd name="T41" fmla="*/ 574 h 584"/>
                <a:gd name="T42" fmla="*/ 39 w 257"/>
                <a:gd name="T43" fmla="*/ 537 h 584"/>
                <a:gd name="T44" fmla="*/ 51 w 257"/>
                <a:gd name="T45" fmla="*/ 502 h 584"/>
                <a:gd name="T46" fmla="*/ 76 w 257"/>
                <a:gd name="T47" fmla="*/ 432 h 584"/>
                <a:gd name="T48" fmla="*/ 103 w 257"/>
                <a:gd name="T49" fmla="*/ 364 h 584"/>
                <a:gd name="T50" fmla="*/ 135 w 257"/>
                <a:gd name="T51" fmla="*/ 296 h 584"/>
                <a:gd name="T52" fmla="*/ 135 w 257"/>
                <a:gd name="T53" fmla="*/ 296 h 584"/>
                <a:gd name="T54" fmla="*/ 168 w 257"/>
                <a:gd name="T55" fmla="*/ 226 h 584"/>
                <a:gd name="T56" fmla="*/ 201 w 257"/>
                <a:gd name="T57" fmla="*/ 156 h 584"/>
                <a:gd name="T58" fmla="*/ 216 w 257"/>
                <a:gd name="T59" fmla="*/ 120 h 584"/>
                <a:gd name="T60" fmla="*/ 232 w 257"/>
                <a:gd name="T61" fmla="*/ 84 h 584"/>
                <a:gd name="T62" fmla="*/ 245 w 257"/>
                <a:gd name="T63" fmla="*/ 48 h 584"/>
                <a:gd name="T64" fmla="*/ 257 w 257"/>
                <a:gd name="T65" fmla="*/ 11 h 584"/>
                <a:gd name="T66" fmla="*/ 257 w 257"/>
                <a:gd name="T67" fmla="*/ 11 h 584"/>
                <a:gd name="T68" fmla="*/ 255 w 257"/>
                <a:gd name="T69" fmla="*/ 6 h 584"/>
                <a:gd name="T70" fmla="*/ 251 w 257"/>
                <a:gd name="T71" fmla="*/ 2 h 584"/>
                <a:gd name="T72" fmla="*/ 247 w 257"/>
                <a:gd name="T73" fmla="*/ 0 h 584"/>
                <a:gd name="T74" fmla="*/ 244 w 257"/>
                <a:gd name="T75" fmla="*/ 2 h 584"/>
                <a:gd name="T76" fmla="*/ 242 w 257"/>
                <a:gd name="T77" fmla="*/ 4 h 584"/>
                <a:gd name="T78" fmla="*/ 242 w 257"/>
                <a:gd name="T79" fmla="*/ 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584">
                  <a:moveTo>
                    <a:pt x="242" y="4"/>
                  </a:moveTo>
                  <a:lnTo>
                    <a:pt x="242" y="4"/>
                  </a:lnTo>
                  <a:lnTo>
                    <a:pt x="209" y="70"/>
                  </a:lnTo>
                  <a:lnTo>
                    <a:pt x="175" y="138"/>
                  </a:lnTo>
                  <a:lnTo>
                    <a:pt x="113" y="272"/>
                  </a:lnTo>
                  <a:lnTo>
                    <a:pt x="113" y="272"/>
                  </a:lnTo>
                  <a:lnTo>
                    <a:pt x="80" y="344"/>
                  </a:lnTo>
                  <a:lnTo>
                    <a:pt x="51" y="416"/>
                  </a:lnTo>
                  <a:lnTo>
                    <a:pt x="24" y="488"/>
                  </a:lnTo>
                  <a:lnTo>
                    <a:pt x="12" y="525"/>
                  </a:lnTo>
                  <a:lnTo>
                    <a:pt x="2" y="564"/>
                  </a:lnTo>
                  <a:lnTo>
                    <a:pt x="2" y="564"/>
                  </a:lnTo>
                  <a:lnTo>
                    <a:pt x="0" y="570"/>
                  </a:lnTo>
                  <a:lnTo>
                    <a:pt x="2" y="576"/>
                  </a:lnTo>
                  <a:lnTo>
                    <a:pt x="6" y="580"/>
                  </a:lnTo>
                  <a:lnTo>
                    <a:pt x="12" y="582"/>
                  </a:lnTo>
                  <a:lnTo>
                    <a:pt x="18" y="584"/>
                  </a:lnTo>
                  <a:lnTo>
                    <a:pt x="22" y="582"/>
                  </a:lnTo>
                  <a:lnTo>
                    <a:pt x="26" y="580"/>
                  </a:lnTo>
                  <a:lnTo>
                    <a:pt x="29" y="574"/>
                  </a:lnTo>
                  <a:lnTo>
                    <a:pt x="29" y="574"/>
                  </a:lnTo>
                  <a:lnTo>
                    <a:pt x="39" y="537"/>
                  </a:lnTo>
                  <a:lnTo>
                    <a:pt x="51" y="502"/>
                  </a:lnTo>
                  <a:lnTo>
                    <a:pt x="76" y="432"/>
                  </a:lnTo>
                  <a:lnTo>
                    <a:pt x="103" y="364"/>
                  </a:lnTo>
                  <a:lnTo>
                    <a:pt x="135" y="296"/>
                  </a:lnTo>
                  <a:lnTo>
                    <a:pt x="135" y="296"/>
                  </a:lnTo>
                  <a:lnTo>
                    <a:pt x="168" y="226"/>
                  </a:lnTo>
                  <a:lnTo>
                    <a:pt x="201" y="156"/>
                  </a:lnTo>
                  <a:lnTo>
                    <a:pt x="216" y="120"/>
                  </a:lnTo>
                  <a:lnTo>
                    <a:pt x="232" y="84"/>
                  </a:lnTo>
                  <a:lnTo>
                    <a:pt x="245" y="48"/>
                  </a:lnTo>
                  <a:lnTo>
                    <a:pt x="257" y="11"/>
                  </a:lnTo>
                  <a:lnTo>
                    <a:pt x="257" y="11"/>
                  </a:lnTo>
                  <a:lnTo>
                    <a:pt x="255" y="6"/>
                  </a:lnTo>
                  <a:lnTo>
                    <a:pt x="251" y="2"/>
                  </a:lnTo>
                  <a:lnTo>
                    <a:pt x="247" y="0"/>
                  </a:lnTo>
                  <a:lnTo>
                    <a:pt x="244" y="2"/>
                  </a:lnTo>
                  <a:lnTo>
                    <a:pt x="242" y="4"/>
                  </a:lnTo>
                  <a:lnTo>
                    <a:pt x="242" y="4"/>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6" name="Freeform 16"/>
            <p:cNvSpPr/>
            <p:nvPr/>
          </p:nvSpPr>
          <p:spPr bwMode="auto">
            <a:xfrm>
              <a:off x="6746479" y="1798645"/>
              <a:ext cx="188913" cy="340519"/>
            </a:xfrm>
            <a:custGeom>
              <a:avLst/>
              <a:gdLst>
                <a:gd name="T0" fmla="*/ 325 w 338"/>
                <a:gd name="T1" fmla="*/ 0 h 816"/>
                <a:gd name="T2" fmla="*/ 325 w 338"/>
                <a:gd name="T3" fmla="*/ 0 h 816"/>
                <a:gd name="T4" fmla="*/ 305 w 338"/>
                <a:gd name="T5" fmla="*/ 18 h 816"/>
                <a:gd name="T6" fmla="*/ 286 w 338"/>
                <a:gd name="T7" fmla="*/ 35 h 816"/>
                <a:gd name="T8" fmla="*/ 268 w 338"/>
                <a:gd name="T9" fmla="*/ 55 h 816"/>
                <a:gd name="T10" fmla="*/ 251 w 338"/>
                <a:gd name="T11" fmla="*/ 76 h 816"/>
                <a:gd name="T12" fmla="*/ 235 w 338"/>
                <a:gd name="T13" fmla="*/ 98 h 816"/>
                <a:gd name="T14" fmla="*/ 219 w 338"/>
                <a:gd name="T15" fmla="*/ 121 h 816"/>
                <a:gd name="T16" fmla="*/ 192 w 338"/>
                <a:gd name="T17" fmla="*/ 170 h 816"/>
                <a:gd name="T18" fmla="*/ 169 w 338"/>
                <a:gd name="T19" fmla="*/ 218 h 816"/>
                <a:gd name="T20" fmla="*/ 146 w 338"/>
                <a:gd name="T21" fmla="*/ 269 h 816"/>
                <a:gd name="T22" fmla="*/ 126 w 338"/>
                <a:gd name="T23" fmla="*/ 319 h 816"/>
                <a:gd name="T24" fmla="*/ 109 w 338"/>
                <a:gd name="T25" fmla="*/ 366 h 816"/>
                <a:gd name="T26" fmla="*/ 109 w 338"/>
                <a:gd name="T27" fmla="*/ 366 h 816"/>
                <a:gd name="T28" fmla="*/ 89 w 338"/>
                <a:gd name="T29" fmla="*/ 419 h 816"/>
                <a:gd name="T30" fmla="*/ 72 w 338"/>
                <a:gd name="T31" fmla="*/ 471 h 816"/>
                <a:gd name="T32" fmla="*/ 54 w 338"/>
                <a:gd name="T33" fmla="*/ 526 h 816"/>
                <a:gd name="T34" fmla="*/ 40 w 338"/>
                <a:gd name="T35" fmla="*/ 580 h 816"/>
                <a:gd name="T36" fmla="*/ 27 w 338"/>
                <a:gd name="T37" fmla="*/ 635 h 816"/>
                <a:gd name="T38" fmla="*/ 15 w 338"/>
                <a:gd name="T39" fmla="*/ 689 h 816"/>
                <a:gd name="T40" fmla="*/ 7 w 338"/>
                <a:gd name="T41" fmla="*/ 744 h 816"/>
                <a:gd name="T42" fmla="*/ 0 w 338"/>
                <a:gd name="T43" fmla="*/ 800 h 816"/>
                <a:gd name="T44" fmla="*/ 0 w 338"/>
                <a:gd name="T45" fmla="*/ 800 h 816"/>
                <a:gd name="T46" fmla="*/ 0 w 338"/>
                <a:gd name="T47" fmla="*/ 806 h 816"/>
                <a:gd name="T48" fmla="*/ 3 w 338"/>
                <a:gd name="T49" fmla="*/ 812 h 816"/>
                <a:gd name="T50" fmla="*/ 7 w 338"/>
                <a:gd name="T51" fmla="*/ 814 h 816"/>
                <a:gd name="T52" fmla="*/ 13 w 338"/>
                <a:gd name="T53" fmla="*/ 816 h 816"/>
                <a:gd name="T54" fmla="*/ 19 w 338"/>
                <a:gd name="T55" fmla="*/ 816 h 816"/>
                <a:gd name="T56" fmla="*/ 25 w 338"/>
                <a:gd name="T57" fmla="*/ 814 h 816"/>
                <a:gd name="T58" fmla="*/ 29 w 338"/>
                <a:gd name="T59" fmla="*/ 808 h 816"/>
                <a:gd name="T60" fmla="*/ 31 w 338"/>
                <a:gd name="T61" fmla="*/ 802 h 816"/>
                <a:gd name="T62" fmla="*/ 31 w 338"/>
                <a:gd name="T63" fmla="*/ 802 h 816"/>
                <a:gd name="T64" fmla="*/ 37 w 338"/>
                <a:gd name="T65" fmla="*/ 750 h 816"/>
                <a:gd name="T66" fmla="*/ 46 w 338"/>
                <a:gd name="T67" fmla="*/ 697 h 816"/>
                <a:gd name="T68" fmla="*/ 56 w 338"/>
                <a:gd name="T69" fmla="*/ 645 h 816"/>
                <a:gd name="T70" fmla="*/ 70 w 338"/>
                <a:gd name="T71" fmla="*/ 592 h 816"/>
                <a:gd name="T72" fmla="*/ 83 w 338"/>
                <a:gd name="T73" fmla="*/ 541 h 816"/>
                <a:gd name="T74" fmla="*/ 99 w 338"/>
                <a:gd name="T75" fmla="*/ 489 h 816"/>
                <a:gd name="T76" fmla="*/ 114 w 338"/>
                <a:gd name="T77" fmla="*/ 438 h 816"/>
                <a:gd name="T78" fmla="*/ 132 w 338"/>
                <a:gd name="T79" fmla="*/ 388 h 816"/>
                <a:gd name="T80" fmla="*/ 132 w 338"/>
                <a:gd name="T81" fmla="*/ 388 h 816"/>
                <a:gd name="T82" fmla="*/ 151 w 338"/>
                <a:gd name="T83" fmla="*/ 337 h 816"/>
                <a:gd name="T84" fmla="*/ 171 w 338"/>
                <a:gd name="T85" fmla="*/ 286 h 816"/>
                <a:gd name="T86" fmla="*/ 192 w 338"/>
                <a:gd name="T87" fmla="*/ 238 h 816"/>
                <a:gd name="T88" fmla="*/ 218 w 338"/>
                <a:gd name="T89" fmla="*/ 189 h 816"/>
                <a:gd name="T90" fmla="*/ 243 w 338"/>
                <a:gd name="T91" fmla="*/ 142 h 816"/>
                <a:gd name="T92" fmla="*/ 272 w 338"/>
                <a:gd name="T93" fmla="*/ 98 h 816"/>
                <a:gd name="T94" fmla="*/ 301 w 338"/>
                <a:gd name="T95" fmla="*/ 53 h 816"/>
                <a:gd name="T96" fmla="*/ 336 w 338"/>
                <a:gd name="T97" fmla="*/ 10 h 816"/>
                <a:gd name="T98" fmla="*/ 336 w 338"/>
                <a:gd name="T99" fmla="*/ 10 h 816"/>
                <a:gd name="T100" fmla="*/ 338 w 338"/>
                <a:gd name="T101" fmla="*/ 8 h 816"/>
                <a:gd name="T102" fmla="*/ 338 w 338"/>
                <a:gd name="T103" fmla="*/ 6 h 816"/>
                <a:gd name="T104" fmla="*/ 334 w 338"/>
                <a:gd name="T105" fmla="*/ 2 h 816"/>
                <a:gd name="T106" fmla="*/ 330 w 338"/>
                <a:gd name="T107" fmla="*/ 0 h 816"/>
                <a:gd name="T108" fmla="*/ 325 w 338"/>
                <a:gd name="T109" fmla="*/ 0 h 816"/>
                <a:gd name="T110" fmla="*/ 325 w 338"/>
                <a:gd name="T111"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 h="816">
                  <a:moveTo>
                    <a:pt x="325" y="0"/>
                  </a:moveTo>
                  <a:lnTo>
                    <a:pt x="325" y="0"/>
                  </a:lnTo>
                  <a:lnTo>
                    <a:pt x="305" y="18"/>
                  </a:lnTo>
                  <a:lnTo>
                    <a:pt x="286" y="35"/>
                  </a:lnTo>
                  <a:lnTo>
                    <a:pt x="268" y="55"/>
                  </a:lnTo>
                  <a:lnTo>
                    <a:pt x="251" y="76"/>
                  </a:lnTo>
                  <a:lnTo>
                    <a:pt x="235" y="98"/>
                  </a:lnTo>
                  <a:lnTo>
                    <a:pt x="219" y="121"/>
                  </a:lnTo>
                  <a:lnTo>
                    <a:pt x="192" y="170"/>
                  </a:lnTo>
                  <a:lnTo>
                    <a:pt x="169" y="218"/>
                  </a:lnTo>
                  <a:lnTo>
                    <a:pt x="146" y="269"/>
                  </a:lnTo>
                  <a:lnTo>
                    <a:pt x="126" y="319"/>
                  </a:lnTo>
                  <a:lnTo>
                    <a:pt x="109" y="366"/>
                  </a:lnTo>
                  <a:lnTo>
                    <a:pt x="109" y="366"/>
                  </a:lnTo>
                  <a:lnTo>
                    <a:pt x="89" y="419"/>
                  </a:lnTo>
                  <a:lnTo>
                    <a:pt x="72" y="471"/>
                  </a:lnTo>
                  <a:lnTo>
                    <a:pt x="54" y="526"/>
                  </a:lnTo>
                  <a:lnTo>
                    <a:pt x="40" y="580"/>
                  </a:lnTo>
                  <a:lnTo>
                    <a:pt x="27" y="635"/>
                  </a:lnTo>
                  <a:lnTo>
                    <a:pt x="15" y="689"/>
                  </a:lnTo>
                  <a:lnTo>
                    <a:pt x="7" y="744"/>
                  </a:lnTo>
                  <a:lnTo>
                    <a:pt x="0" y="800"/>
                  </a:lnTo>
                  <a:lnTo>
                    <a:pt x="0" y="800"/>
                  </a:lnTo>
                  <a:lnTo>
                    <a:pt x="0" y="806"/>
                  </a:lnTo>
                  <a:lnTo>
                    <a:pt x="3" y="812"/>
                  </a:lnTo>
                  <a:lnTo>
                    <a:pt x="7" y="814"/>
                  </a:lnTo>
                  <a:lnTo>
                    <a:pt x="13" y="816"/>
                  </a:lnTo>
                  <a:lnTo>
                    <a:pt x="19" y="816"/>
                  </a:lnTo>
                  <a:lnTo>
                    <a:pt x="25" y="814"/>
                  </a:lnTo>
                  <a:lnTo>
                    <a:pt x="29" y="808"/>
                  </a:lnTo>
                  <a:lnTo>
                    <a:pt x="31" y="802"/>
                  </a:lnTo>
                  <a:lnTo>
                    <a:pt x="31" y="802"/>
                  </a:lnTo>
                  <a:lnTo>
                    <a:pt x="37" y="750"/>
                  </a:lnTo>
                  <a:lnTo>
                    <a:pt x="46" y="697"/>
                  </a:lnTo>
                  <a:lnTo>
                    <a:pt x="56" y="645"/>
                  </a:lnTo>
                  <a:lnTo>
                    <a:pt x="70" y="592"/>
                  </a:lnTo>
                  <a:lnTo>
                    <a:pt x="83" y="541"/>
                  </a:lnTo>
                  <a:lnTo>
                    <a:pt x="99" y="489"/>
                  </a:lnTo>
                  <a:lnTo>
                    <a:pt x="114" y="438"/>
                  </a:lnTo>
                  <a:lnTo>
                    <a:pt x="132" y="388"/>
                  </a:lnTo>
                  <a:lnTo>
                    <a:pt x="132" y="388"/>
                  </a:lnTo>
                  <a:lnTo>
                    <a:pt x="151" y="337"/>
                  </a:lnTo>
                  <a:lnTo>
                    <a:pt x="171" y="286"/>
                  </a:lnTo>
                  <a:lnTo>
                    <a:pt x="192" y="238"/>
                  </a:lnTo>
                  <a:lnTo>
                    <a:pt x="218" y="189"/>
                  </a:lnTo>
                  <a:lnTo>
                    <a:pt x="243" y="142"/>
                  </a:lnTo>
                  <a:lnTo>
                    <a:pt x="272" y="98"/>
                  </a:lnTo>
                  <a:lnTo>
                    <a:pt x="301" y="53"/>
                  </a:lnTo>
                  <a:lnTo>
                    <a:pt x="336" y="10"/>
                  </a:lnTo>
                  <a:lnTo>
                    <a:pt x="336" y="10"/>
                  </a:lnTo>
                  <a:lnTo>
                    <a:pt x="338" y="8"/>
                  </a:lnTo>
                  <a:lnTo>
                    <a:pt x="338" y="6"/>
                  </a:lnTo>
                  <a:lnTo>
                    <a:pt x="334" y="2"/>
                  </a:lnTo>
                  <a:lnTo>
                    <a:pt x="330" y="0"/>
                  </a:lnTo>
                  <a:lnTo>
                    <a:pt x="325" y="0"/>
                  </a:lnTo>
                  <a:lnTo>
                    <a:pt x="325" y="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7" name="Freeform 17"/>
            <p:cNvSpPr/>
            <p:nvPr/>
          </p:nvSpPr>
          <p:spPr bwMode="auto">
            <a:xfrm>
              <a:off x="6675041" y="2114161"/>
              <a:ext cx="476250" cy="103585"/>
            </a:xfrm>
            <a:custGeom>
              <a:avLst/>
              <a:gdLst>
                <a:gd name="T0" fmla="*/ 4 w 854"/>
                <a:gd name="T1" fmla="*/ 250 h 250"/>
                <a:gd name="T2" fmla="*/ 4 w 854"/>
                <a:gd name="T3" fmla="*/ 250 h 250"/>
                <a:gd name="T4" fmla="*/ 14 w 854"/>
                <a:gd name="T5" fmla="*/ 250 h 250"/>
                <a:gd name="T6" fmla="*/ 25 w 854"/>
                <a:gd name="T7" fmla="*/ 250 h 250"/>
                <a:gd name="T8" fmla="*/ 49 w 854"/>
                <a:gd name="T9" fmla="*/ 248 h 250"/>
                <a:gd name="T10" fmla="*/ 95 w 854"/>
                <a:gd name="T11" fmla="*/ 238 h 250"/>
                <a:gd name="T12" fmla="*/ 95 w 854"/>
                <a:gd name="T13" fmla="*/ 238 h 250"/>
                <a:gd name="T14" fmla="*/ 212 w 854"/>
                <a:gd name="T15" fmla="*/ 215 h 250"/>
                <a:gd name="T16" fmla="*/ 212 w 854"/>
                <a:gd name="T17" fmla="*/ 215 h 250"/>
                <a:gd name="T18" fmla="*/ 331 w 854"/>
                <a:gd name="T19" fmla="*/ 189 h 250"/>
                <a:gd name="T20" fmla="*/ 448 w 854"/>
                <a:gd name="T21" fmla="*/ 162 h 250"/>
                <a:gd name="T22" fmla="*/ 448 w 854"/>
                <a:gd name="T23" fmla="*/ 162 h 250"/>
                <a:gd name="T24" fmla="*/ 559 w 854"/>
                <a:gd name="T25" fmla="*/ 133 h 250"/>
                <a:gd name="T26" fmla="*/ 613 w 854"/>
                <a:gd name="T27" fmla="*/ 115 h 250"/>
                <a:gd name="T28" fmla="*/ 670 w 854"/>
                <a:gd name="T29" fmla="*/ 98 h 250"/>
                <a:gd name="T30" fmla="*/ 670 w 854"/>
                <a:gd name="T31" fmla="*/ 98 h 250"/>
                <a:gd name="T32" fmla="*/ 718 w 854"/>
                <a:gd name="T33" fmla="*/ 80 h 250"/>
                <a:gd name="T34" fmla="*/ 769 w 854"/>
                <a:gd name="T35" fmla="*/ 63 h 250"/>
                <a:gd name="T36" fmla="*/ 769 w 854"/>
                <a:gd name="T37" fmla="*/ 63 h 250"/>
                <a:gd name="T38" fmla="*/ 790 w 854"/>
                <a:gd name="T39" fmla="*/ 53 h 250"/>
                <a:gd name="T40" fmla="*/ 816 w 854"/>
                <a:gd name="T41" fmla="*/ 45 h 250"/>
                <a:gd name="T42" fmla="*/ 825 w 854"/>
                <a:gd name="T43" fmla="*/ 39 h 250"/>
                <a:gd name="T44" fmla="*/ 837 w 854"/>
                <a:gd name="T45" fmla="*/ 34 h 250"/>
                <a:gd name="T46" fmla="*/ 845 w 854"/>
                <a:gd name="T47" fmla="*/ 26 h 250"/>
                <a:gd name="T48" fmla="*/ 853 w 854"/>
                <a:gd name="T49" fmla="*/ 16 h 250"/>
                <a:gd name="T50" fmla="*/ 853 w 854"/>
                <a:gd name="T51" fmla="*/ 16 h 250"/>
                <a:gd name="T52" fmla="*/ 854 w 854"/>
                <a:gd name="T53" fmla="*/ 12 h 250"/>
                <a:gd name="T54" fmla="*/ 853 w 854"/>
                <a:gd name="T55" fmla="*/ 6 h 250"/>
                <a:gd name="T56" fmla="*/ 851 w 854"/>
                <a:gd name="T57" fmla="*/ 2 h 250"/>
                <a:gd name="T58" fmla="*/ 845 w 854"/>
                <a:gd name="T59" fmla="*/ 0 h 250"/>
                <a:gd name="T60" fmla="*/ 845 w 854"/>
                <a:gd name="T61" fmla="*/ 0 h 250"/>
                <a:gd name="T62" fmla="*/ 835 w 854"/>
                <a:gd name="T63" fmla="*/ 0 h 250"/>
                <a:gd name="T64" fmla="*/ 825 w 854"/>
                <a:gd name="T65" fmla="*/ 2 h 250"/>
                <a:gd name="T66" fmla="*/ 804 w 854"/>
                <a:gd name="T67" fmla="*/ 10 h 250"/>
                <a:gd name="T68" fmla="*/ 767 w 854"/>
                <a:gd name="T69" fmla="*/ 30 h 250"/>
                <a:gd name="T70" fmla="*/ 767 w 854"/>
                <a:gd name="T71" fmla="*/ 30 h 250"/>
                <a:gd name="T72" fmla="*/ 716 w 854"/>
                <a:gd name="T73" fmla="*/ 49 h 250"/>
                <a:gd name="T74" fmla="*/ 668 w 854"/>
                <a:gd name="T75" fmla="*/ 67 h 250"/>
                <a:gd name="T76" fmla="*/ 668 w 854"/>
                <a:gd name="T77" fmla="*/ 67 h 250"/>
                <a:gd name="T78" fmla="*/ 609 w 854"/>
                <a:gd name="T79" fmla="*/ 86 h 250"/>
                <a:gd name="T80" fmla="*/ 549 w 854"/>
                <a:gd name="T81" fmla="*/ 104 h 250"/>
                <a:gd name="T82" fmla="*/ 430 w 854"/>
                <a:gd name="T83" fmla="*/ 135 h 250"/>
                <a:gd name="T84" fmla="*/ 430 w 854"/>
                <a:gd name="T85" fmla="*/ 135 h 250"/>
                <a:gd name="T86" fmla="*/ 313 w 854"/>
                <a:gd name="T87" fmla="*/ 162 h 250"/>
                <a:gd name="T88" fmla="*/ 197 w 854"/>
                <a:gd name="T89" fmla="*/ 187 h 250"/>
                <a:gd name="T90" fmla="*/ 197 w 854"/>
                <a:gd name="T91" fmla="*/ 187 h 250"/>
                <a:gd name="T92" fmla="*/ 90 w 854"/>
                <a:gd name="T93" fmla="*/ 213 h 250"/>
                <a:gd name="T94" fmla="*/ 90 w 854"/>
                <a:gd name="T95" fmla="*/ 213 h 250"/>
                <a:gd name="T96" fmla="*/ 45 w 854"/>
                <a:gd name="T97" fmla="*/ 222 h 250"/>
                <a:gd name="T98" fmla="*/ 22 w 854"/>
                <a:gd name="T99" fmla="*/ 230 h 250"/>
                <a:gd name="T100" fmla="*/ 10 w 854"/>
                <a:gd name="T101" fmla="*/ 236 h 250"/>
                <a:gd name="T102" fmla="*/ 0 w 854"/>
                <a:gd name="T103" fmla="*/ 242 h 250"/>
                <a:gd name="T104" fmla="*/ 0 w 854"/>
                <a:gd name="T105" fmla="*/ 242 h 250"/>
                <a:gd name="T106" fmla="*/ 0 w 854"/>
                <a:gd name="T107" fmla="*/ 244 h 250"/>
                <a:gd name="T108" fmla="*/ 0 w 854"/>
                <a:gd name="T109" fmla="*/ 246 h 250"/>
                <a:gd name="T110" fmla="*/ 0 w 854"/>
                <a:gd name="T111" fmla="*/ 248 h 250"/>
                <a:gd name="T112" fmla="*/ 4 w 854"/>
                <a:gd name="T113" fmla="*/ 250 h 250"/>
                <a:gd name="T114" fmla="*/ 4 w 85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4" h="250">
                  <a:moveTo>
                    <a:pt x="4" y="250"/>
                  </a:moveTo>
                  <a:lnTo>
                    <a:pt x="4" y="250"/>
                  </a:lnTo>
                  <a:lnTo>
                    <a:pt x="14" y="250"/>
                  </a:lnTo>
                  <a:lnTo>
                    <a:pt x="25" y="250"/>
                  </a:lnTo>
                  <a:lnTo>
                    <a:pt x="49" y="248"/>
                  </a:lnTo>
                  <a:lnTo>
                    <a:pt x="95" y="238"/>
                  </a:lnTo>
                  <a:lnTo>
                    <a:pt x="95" y="238"/>
                  </a:lnTo>
                  <a:lnTo>
                    <a:pt x="212" y="215"/>
                  </a:lnTo>
                  <a:lnTo>
                    <a:pt x="212" y="215"/>
                  </a:lnTo>
                  <a:lnTo>
                    <a:pt x="331" y="189"/>
                  </a:lnTo>
                  <a:lnTo>
                    <a:pt x="448" y="162"/>
                  </a:lnTo>
                  <a:lnTo>
                    <a:pt x="448" y="162"/>
                  </a:lnTo>
                  <a:lnTo>
                    <a:pt x="559" y="133"/>
                  </a:lnTo>
                  <a:lnTo>
                    <a:pt x="613" y="115"/>
                  </a:lnTo>
                  <a:lnTo>
                    <a:pt x="670" y="98"/>
                  </a:lnTo>
                  <a:lnTo>
                    <a:pt x="670" y="98"/>
                  </a:lnTo>
                  <a:lnTo>
                    <a:pt x="718" y="80"/>
                  </a:lnTo>
                  <a:lnTo>
                    <a:pt x="769" y="63"/>
                  </a:lnTo>
                  <a:lnTo>
                    <a:pt x="769" y="63"/>
                  </a:lnTo>
                  <a:lnTo>
                    <a:pt x="790" y="53"/>
                  </a:lnTo>
                  <a:lnTo>
                    <a:pt x="816" y="45"/>
                  </a:lnTo>
                  <a:lnTo>
                    <a:pt x="825" y="39"/>
                  </a:lnTo>
                  <a:lnTo>
                    <a:pt x="837" y="34"/>
                  </a:lnTo>
                  <a:lnTo>
                    <a:pt x="845" y="26"/>
                  </a:lnTo>
                  <a:lnTo>
                    <a:pt x="853" y="16"/>
                  </a:lnTo>
                  <a:lnTo>
                    <a:pt x="853" y="16"/>
                  </a:lnTo>
                  <a:lnTo>
                    <a:pt x="854" y="12"/>
                  </a:lnTo>
                  <a:lnTo>
                    <a:pt x="853" y="6"/>
                  </a:lnTo>
                  <a:lnTo>
                    <a:pt x="851" y="2"/>
                  </a:lnTo>
                  <a:lnTo>
                    <a:pt x="845" y="0"/>
                  </a:lnTo>
                  <a:lnTo>
                    <a:pt x="845" y="0"/>
                  </a:lnTo>
                  <a:lnTo>
                    <a:pt x="835" y="0"/>
                  </a:lnTo>
                  <a:lnTo>
                    <a:pt x="825" y="2"/>
                  </a:lnTo>
                  <a:lnTo>
                    <a:pt x="804" y="10"/>
                  </a:lnTo>
                  <a:lnTo>
                    <a:pt x="767" y="30"/>
                  </a:lnTo>
                  <a:lnTo>
                    <a:pt x="767" y="30"/>
                  </a:lnTo>
                  <a:lnTo>
                    <a:pt x="716" y="49"/>
                  </a:lnTo>
                  <a:lnTo>
                    <a:pt x="668" y="67"/>
                  </a:lnTo>
                  <a:lnTo>
                    <a:pt x="668" y="67"/>
                  </a:lnTo>
                  <a:lnTo>
                    <a:pt x="609" y="86"/>
                  </a:lnTo>
                  <a:lnTo>
                    <a:pt x="549" y="104"/>
                  </a:lnTo>
                  <a:lnTo>
                    <a:pt x="430" y="135"/>
                  </a:lnTo>
                  <a:lnTo>
                    <a:pt x="430" y="135"/>
                  </a:lnTo>
                  <a:lnTo>
                    <a:pt x="313" y="162"/>
                  </a:lnTo>
                  <a:lnTo>
                    <a:pt x="197" y="187"/>
                  </a:lnTo>
                  <a:lnTo>
                    <a:pt x="197" y="187"/>
                  </a:lnTo>
                  <a:lnTo>
                    <a:pt x="90" y="213"/>
                  </a:lnTo>
                  <a:lnTo>
                    <a:pt x="90" y="213"/>
                  </a:lnTo>
                  <a:lnTo>
                    <a:pt x="45" y="222"/>
                  </a:lnTo>
                  <a:lnTo>
                    <a:pt x="22" y="230"/>
                  </a:lnTo>
                  <a:lnTo>
                    <a:pt x="10" y="236"/>
                  </a:lnTo>
                  <a:lnTo>
                    <a:pt x="0" y="242"/>
                  </a:lnTo>
                  <a:lnTo>
                    <a:pt x="0" y="242"/>
                  </a:lnTo>
                  <a:lnTo>
                    <a:pt x="0" y="244"/>
                  </a:lnTo>
                  <a:lnTo>
                    <a:pt x="0" y="246"/>
                  </a:lnTo>
                  <a:lnTo>
                    <a:pt x="0" y="248"/>
                  </a:lnTo>
                  <a:lnTo>
                    <a:pt x="4" y="250"/>
                  </a:lnTo>
                  <a:lnTo>
                    <a:pt x="4" y="25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8" name="Freeform 18"/>
            <p:cNvSpPr/>
            <p:nvPr/>
          </p:nvSpPr>
          <p:spPr bwMode="auto">
            <a:xfrm>
              <a:off x="6868716" y="1948664"/>
              <a:ext cx="438150" cy="100013"/>
            </a:xfrm>
            <a:custGeom>
              <a:avLst/>
              <a:gdLst>
                <a:gd name="T0" fmla="*/ 9 w 788"/>
                <a:gd name="T1" fmla="*/ 240 h 240"/>
                <a:gd name="T2" fmla="*/ 9 w 788"/>
                <a:gd name="T3" fmla="*/ 240 h 240"/>
                <a:gd name="T4" fmla="*/ 107 w 788"/>
                <a:gd name="T5" fmla="*/ 203 h 240"/>
                <a:gd name="T6" fmla="*/ 157 w 788"/>
                <a:gd name="T7" fmla="*/ 187 h 240"/>
                <a:gd name="T8" fmla="*/ 206 w 788"/>
                <a:gd name="T9" fmla="*/ 172 h 240"/>
                <a:gd name="T10" fmla="*/ 206 w 788"/>
                <a:gd name="T11" fmla="*/ 172 h 240"/>
                <a:gd name="T12" fmla="*/ 258 w 788"/>
                <a:gd name="T13" fmla="*/ 160 h 240"/>
                <a:gd name="T14" fmla="*/ 309 w 788"/>
                <a:gd name="T15" fmla="*/ 148 h 240"/>
                <a:gd name="T16" fmla="*/ 412 w 788"/>
                <a:gd name="T17" fmla="*/ 127 h 240"/>
                <a:gd name="T18" fmla="*/ 412 w 788"/>
                <a:gd name="T19" fmla="*/ 127 h 240"/>
                <a:gd name="T20" fmla="*/ 515 w 788"/>
                <a:gd name="T21" fmla="*/ 106 h 240"/>
                <a:gd name="T22" fmla="*/ 566 w 788"/>
                <a:gd name="T23" fmla="*/ 96 h 240"/>
                <a:gd name="T24" fmla="*/ 618 w 788"/>
                <a:gd name="T25" fmla="*/ 82 h 240"/>
                <a:gd name="T26" fmla="*/ 618 w 788"/>
                <a:gd name="T27" fmla="*/ 82 h 240"/>
                <a:gd name="T28" fmla="*/ 659 w 788"/>
                <a:gd name="T29" fmla="*/ 70 h 240"/>
                <a:gd name="T30" fmla="*/ 700 w 788"/>
                <a:gd name="T31" fmla="*/ 57 h 240"/>
                <a:gd name="T32" fmla="*/ 700 w 788"/>
                <a:gd name="T33" fmla="*/ 57 h 240"/>
                <a:gd name="T34" fmla="*/ 722 w 788"/>
                <a:gd name="T35" fmla="*/ 51 h 240"/>
                <a:gd name="T36" fmla="*/ 745 w 788"/>
                <a:gd name="T37" fmla="*/ 43 h 240"/>
                <a:gd name="T38" fmla="*/ 766 w 788"/>
                <a:gd name="T39" fmla="*/ 34 h 240"/>
                <a:gd name="T40" fmla="*/ 776 w 788"/>
                <a:gd name="T41" fmla="*/ 26 h 240"/>
                <a:gd name="T42" fmla="*/ 784 w 788"/>
                <a:gd name="T43" fmla="*/ 20 h 240"/>
                <a:gd name="T44" fmla="*/ 784 w 788"/>
                <a:gd name="T45" fmla="*/ 20 h 240"/>
                <a:gd name="T46" fmla="*/ 788 w 788"/>
                <a:gd name="T47" fmla="*/ 12 h 240"/>
                <a:gd name="T48" fmla="*/ 788 w 788"/>
                <a:gd name="T49" fmla="*/ 6 h 240"/>
                <a:gd name="T50" fmla="*/ 782 w 788"/>
                <a:gd name="T51" fmla="*/ 2 h 240"/>
                <a:gd name="T52" fmla="*/ 776 w 788"/>
                <a:gd name="T53" fmla="*/ 0 h 240"/>
                <a:gd name="T54" fmla="*/ 776 w 788"/>
                <a:gd name="T55" fmla="*/ 0 h 240"/>
                <a:gd name="T56" fmla="*/ 766 w 788"/>
                <a:gd name="T57" fmla="*/ 0 h 240"/>
                <a:gd name="T58" fmla="*/ 757 w 788"/>
                <a:gd name="T59" fmla="*/ 4 h 240"/>
                <a:gd name="T60" fmla="*/ 737 w 788"/>
                <a:gd name="T61" fmla="*/ 10 h 240"/>
                <a:gd name="T62" fmla="*/ 698 w 788"/>
                <a:gd name="T63" fmla="*/ 28 h 240"/>
                <a:gd name="T64" fmla="*/ 698 w 788"/>
                <a:gd name="T65" fmla="*/ 28 h 240"/>
                <a:gd name="T66" fmla="*/ 644 w 788"/>
                <a:gd name="T67" fmla="*/ 45 h 240"/>
                <a:gd name="T68" fmla="*/ 589 w 788"/>
                <a:gd name="T69" fmla="*/ 59 h 240"/>
                <a:gd name="T70" fmla="*/ 589 w 788"/>
                <a:gd name="T71" fmla="*/ 59 h 240"/>
                <a:gd name="T72" fmla="*/ 539 w 788"/>
                <a:gd name="T73" fmla="*/ 72 h 240"/>
                <a:gd name="T74" fmla="*/ 486 w 788"/>
                <a:gd name="T75" fmla="*/ 84 h 240"/>
                <a:gd name="T76" fmla="*/ 383 w 788"/>
                <a:gd name="T77" fmla="*/ 106 h 240"/>
                <a:gd name="T78" fmla="*/ 383 w 788"/>
                <a:gd name="T79" fmla="*/ 106 h 240"/>
                <a:gd name="T80" fmla="*/ 286 w 788"/>
                <a:gd name="T81" fmla="*/ 125 h 240"/>
                <a:gd name="T82" fmla="*/ 237 w 788"/>
                <a:gd name="T83" fmla="*/ 135 h 240"/>
                <a:gd name="T84" fmla="*/ 186 w 788"/>
                <a:gd name="T85" fmla="*/ 148 h 240"/>
                <a:gd name="T86" fmla="*/ 138 w 788"/>
                <a:gd name="T87" fmla="*/ 162 h 240"/>
                <a:gd name="T88" fmla="*/ 89 w 788"/>
                <a:gd name="T89" fmla="*/ 179 h 240"/>
                <a:gd name="T90" fmla="*/ 44 w 788"/>
                <a:gd name="T91" fmla="*/ 201 h 240"/>
                <a:gd name="T92" fmla="*/ 23 w 788"/>
                <a:gd name="T93" fmla="*/ 215 h 240"/>
                <a:gd name="T94" fmla="*/ 1 w 788"/>
                <a:gd name="T95" fmla="*/ 226 h 240"/>
                <a:gd name="T96" fmla="*/ 1 w 788"/>
                <a:gd name="T97" fmla="*/ 226 h 240"/>
                <a:gd name="T98" fmla="*/ 0 w 788"/>
                <a:gd name="T99" fmla="*/ 228 h 240"/>
                <a:gd name="T100" fmla="*/ 0 w 788"/>
                <a:gd name="T101" fmla="*/ 232 h 240"/>
                <a:gd name="T102" fmla="*/ 0 w 788"/>
                <a:gd name="T103" fmla="*/ 236 h 240"/>
                <a:gd name="T104" fmla="*/ 5 w 788"/>
                <a:gd name="T105" fmla="*/ 240 h 240"/>
                <a:gd name="T106" fmla="*/ 9 w 788"/>
                <a:gd name="T107" fmla="*/ 240 h 240"/>
                <a:gd name="T108" fmla="*/ 9 w 788"/>
                <a:gd name="T10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8" h="240">
                  <a:moveTo>
                    <a:pt x="9" y="240"/>
                  </a:moveTo>
                  <a:lnTo>
                    <a:pt x="9" y="240"/>
                  </a:lnTo>
                  <a:lnTo>
                    <a:pt x="107" y="203"/>
                  </a:lnTo>
                  <a:lnTo>
                    <a:pt x="157" y="187"/>
                  </a:lnTo>
                  <a:lnTo>
                    <a:pt x="206" y="172"/>
                  </a:lnTo>
                  <a:lnTo>
                    <a:pt x="206" y="172"/>
                  </a:lnTo>
                  <a:lnTo>
                    <a:pt x="258" y="160"/>
                  </a:lnTo>
                  <a:lnTo>
                    <a:pt x="309" y="148"/>
                  </a:lnTo>
                  <a:lnTo>
                    <a:pt x="412" y="127"/>
                  </a:lnTo>
                  <a:lnTo>
                    <a:pt x="412" y="127"/>
                  </a:lnTo>
                  <a:lnTo>
                    <a:pt x="515" y="106"/>
                  </a:lnTo>
                  <a:lnTo>
                    <a:pt x="566" y="96"/>
                  </a:lnTo>
                  <a:lnTo>
                    <a:pt x="618" y="82"/>
                  </a:lnTo>
                  <a:lnTo>
                    <a:pt x="618" y="82"/>
                  </a:lnTo>
                  <a:lnTo>
                    <a:pt x="659" y="70"/>
                  </a:lnTo>
                  <a:lnTo>
                    <a:pt x="700" y="57"/>
                  </a:lnTo>
                  <a:lnTo>
                    <a:pt x="700" y="57"/>
                  </a:lnTo>
                  <a:lnTo>
                    <a:pt x="722" y="51"/>
                  </a:lnTo>
                  <a:lnTo>
                    <a:pt x="745" y="43"/>
                  </a:lnTo>
                  <a:lnTo>
                    <a:pt x="766" y="34"/>
                  </a:lnTo>
                  <a:lnTo>
                    <a:pt x="776" y="26"/>
                  </a:lnTo>
                  <a:lnTo>
                    <a:pt x="784" y="20"/>
                  </a:lnTo>
                  <a:lnTo>
                    <a:pt x="784" y="20"/>
                  </a:lnTo>
                  <a:lnTo>
                    <a:pt x="788" y="12"/>
                  </a:lnTo>
                  <a:lnTo>
                    <a:pt x="788" y="6"/>
                  </a:lnTo>
                  <a:lnTo>
                    <a:pt x="782" y="2"/>
                  </a:lnTo>
                  <a:lnTo>
                    <a:pt x="776" y="0"/>
                  </a:lnTo>
                  <a:lnTo>
                    <a:pt x="776" y="0"/>
                  </a:lnTo>
                  <a:lnTo>
                    <a:pt x="766" y="0"/>
                  </a:lnTo>
                  <a:lnTo>
                    <a:pt x="757" y="4"/>
                  </a:lnTo>
                  <a:lnTo>
                    <a:pt x="737" y="10"/>
                  </a:lnTo>
                  <a:lnTo>
                    <a:pt x="698" y="28"/>
                  </a:lnTo>
                  <a:lnTo>
                    <a:pt x="698" y="28"/>
                  </a:lnTo>
                  <a:lnTo>
                    <a:pt x="644" y="45"/>
                  </a:lnTo>
                  <a:lnTo>
                    <a:pt x="589" y="59"/>
                  </a:lnTo>
                  <a:lnTo>
                    <a:pt x="589" y="59"/>
                  </a:lnTo>
                  <a:lnTo>
                    <a:pt x="539" y="72"/>
                  </a:lnTo>
                  <a:lnTo>
                    <a:pt x="486" y="84"/>
                  </a:lnTo>
                  <a:lnTo>
                    <a:pt x="383" y="106"/>
                  </a:lnTo>
                  <a:lnTo>
                    <a:pt x="383" y="106"/>
                  </a:lnTo>
                  <a:lnTo>
                    <a:pt x="286" y="125"/>
                  </a:lnTo>
                  <a:lnTo>
                    <a:pt x="237" y="135"/>
                  </a:lnTo>
                  <a:lnTo>
                    <a:pt x="186" y="148"/>
                  </a:lnTo>
                  <a:lnTo>
                    <a:pt x="138" y="162"/>
                  </a:lnTo>
                  <a:lnTo>
                    <a:pt x="89" y="179"/>
                  </a:lnTo>
                  <a:lnTo>
                    <a:pt x="44" y="201"/>
                  </a:lnTo>
                  <a:lnTo>
                    <a:pt x="23" y="215"/>
                  </a:lnTo>
                  <a:lnTo>
                    <a:pt x="1" y="226"/>
                  </a:lnTo>
                  <a:lnTo>
                    <a:pt x="1" y="226"/>
                  </a:lnTo>
                  <a:lnTo>
                    <a:pt x="0" y="228"/>
                  </a:lnTo>
                  <a:lnTo>
                    <a:pt x="0" y="232"/>
                  </a:lnTo>
                  <a:lnTo>
                    <a:pt x="0" y="236"/>
                  </a:lnTo>
                  <a:lnTo>
                    <a:pt x="5" y="240"/>
                  </a:lnTo>
                  <a:lnTo>
                    <a:pt x="9" y="240"/>
                  </a:lnTo>
                  <a:lnTo>
                    <a:pt x="9" y="240"/>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sp>
          <p:nvSpPr>
            <p:cNvPr id="69" name="Freeform 19"/>
            <p:cNvSpPr/>
            <p:nvPr/>
          </p:nvSpPr>
          <p:spPr bwMode="auto">
            <a:xfrm>
              <a:off x="7179866" y="1815314"/>
              <a:ext cx="317500" cy="52388"/>
            </a:xfrm>
            <a:custGeom>
              <a:avLst/>
              <a:gdLst>
                <a:gd name="T0" fmla="*/ 6 w 570"/>
                <a:gd name="T1" fmla="*/ 127 h 127"/>
                <a:gd name="T2" fmla="*/ 6 w 570"/>
                <a:gd name="T3" fmla="*/ 127 h 127"/>
                <a:gd name="T4" fmla="*/ 41 w 570"/>
                <a:gd name="T5" fmla="*/ 127 h 127"/>
                <a:gd name="T6" fmla="*/ 74 w 570"/>
                <a:gd name="T7" fmla="*/ 125 h 127"/>
                <a:gd name="T8" fmla="*/ 107 w 570"/>
                <a:gd name="T9" fmla="*/ 121 h 127"/>
                <a:gd name="T10" fmla="*/ 142 w 570"/>
                <a:gd name="T11" fmla="*/ 115 h 127"/>
                <a:gd name="T12" fmla="*/ 208 w 570"/>
                <a:gd name="T13" fmla="*/ 103 h 127"/>
                <a:gd name="T14" fmla="*/ 274 w 570"/>
                <a:gd name="T15" fmla="*/ 92 h 127"/>
                <a:gd name="T16" fmla="*/ 274 w 570"/>
                <a:gd name="T17" fmla="*/ 92 h 127"/>
                <a:gd name="T18" fmla="*/ 346 w 570"/>
                <a:gd name="T19" fmla="*/ 78 h 127"/>
                <a:gd name="T20" fmla="*/ 418 w 570"/>
                <a:gd name="T21" fmla="*/ 64 h 127"/>
                <a:gd name="T22" fmla="*/ 489 w 570"/>
                <a:gd name="T23" fmla="*/ 47 h 127"/>
                <a:gd name="T24" fmla="*/ 559 w 570"/>
                <a:gd name="T25" fmla="*/ 29 h 127"/>
                <a:gd name="T26" fmla="*/ 559 w 570"/>
                <a:gd name="T27" fmla="*/ 29 h 127"/>
                <a:gd name="T28" fmla="*/ 564 w 570"/>
                <a:gd name="T29" fmla="*/ 26 h 127"/>
                <a:gd name="T30" fmla="*/ 568 w 570"/>
                <a:gd name="T31" fmla="*/ 22 h 127"/>
                <a:gd name="T32" fmla="*/ 570 w 570"/>
                <a:gd name="T33" fmla="*/ 16 h 127"/>
                <a:gd name="T34" fmla="*/ 570 w 570"/>
                <a:gd name="T35" fmla="*/ 10 h 127"/>
                <a:gd name="T36" fmla="*/ 568 w 570"/>
                <a:gd name="T37" fmla="*/ 6 h 127"/>
                <a:gd name="T38" fmla="*/ 564 w 570"/>
                <a:gd name="T39" fmla="*/ 2 h 127"/>
                <a:gd name="T40" fmla="*/ 561 w 570"/>
                <a:gd name="T41" fmla="*/ 0 h 127"/>
                <a:gd name="T42" fmla="*/ 553 w 570"/>
                <a:gd name="T43" fmla="*/ 0 h 127"/>
                <a:gd name="T44" fmla="*/ 553 w 570"/>
                <a:gd name="T45" fmla="*/ 0 h 127"/>
                <a:gd name="T46" fmla="*/ 487 w 570"/>
                <a:gd name="T47" fmla="*/ 18 h 127"/>
                <a:gd name="T48" fmla="*/ 418 w 570"/>
                <a:gd name="T49" fmla="*/ 35 h 127"/>
                <a:gd name="T50" fmla="*/ 352 w 570"/>
                <a:gd name="T51" fmla="*/ 49 h 127"/>
                <a:gd name="T52" fmla="*/ 284 w 570"/>
                <a:gd name="T53" fmla="*/ 62 h 127"/>
                <a:gd name="T54" fmla="*/ 284 w 570"/>
                <a:gd name="T55" fmla="*/ 62 h 127"/>
                <a:gd name="T56" fmla="*/ 214 w 570"/>
                <a:gd name="T57" fmla="*/ 74 h 127"/>
                <a:gd name="T58" fmla="*/ 144 w 570"/>
                <a:gd name="T59" fmla="*/ 84 h 127"/>
                <a:gd name="T60" fmla="*/ 74 w 570"/>
                <a:gd name="T61" fmla="*/ 96 h 127"/>
                <a:gd name="T62" fmla="*/ 39 w 570"/>
                <a:gd name="T63" fmla="*/ 103 h 127"/>
                <a:gd name="T64" fmla="*/ 6 w 570"/>
                <a:gd name="T65" fmla="*/ 113 h 127"/>
                <a:gd name="T66" fmla="*/ 6 w 570"/>
                <a:gd name="T67" fmla="*/ 113 h 127"/>
                <a:gd name="T68" fmla="*/ 2 w 570"/>
                <a:gd name="T69" fmla="*/ 115 h 127"/>
                <a:gd name="T70" fmla="*/ 0 w 570"/>
                <a:gd name="T71" fmla="*/ 121 h 127"/>
                <a:gd name="T72" fmla="*/ 2 w 570"/>
                <a:gd name="T73" fmla="*/ 125 h 127"/>
                <a:gd name="T74" fmla="*/ 6 w 570"/>
                <a:gd name="T75" fmla="*/ 127 h 127"/>
                <a:gd name="T76" fmla="*/ 6 w 570"/>
                <a:gd name="T7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0" h="127">
                  <a:moveTo>
                    <a:pt x="6" y="127"/>
                  </a:moveTo>
                  <a:lnTo>
                    <a:pt x="6" y="127"/>
                  </a:lnTo>
                  <a:lnTo>
                    <a:pt x="41" y="127"/>
                  </a:lnTo>
                  <a:lnTo>
                    <a:pt x="74" y="125"/>
                  </a:lnTo>
                  <a:lnTo>
                    <a:pt x="107" y="121"/>
                  </a:lnTo>
                  <a:lnTo>
                    <a:pt x="142" y="115"/>
                  </a:lnTo>
                  <a:lnTo>
                    <a:pt x="208" y="103"/>
                  </a:lnTo>
                  <a:lnTo>
                    <a:pt x="274" y="92"/>
                  </a:lnTo>
                  <a:lnTo>
                    <a:pt x="274" y="92"/>
                  </a:lnTo>
                  <a:lnTo>
                    <a:pt x="346" y="78"/>
                  </a:lnTo>
                  <a:lnTo>
                    <a:pt x="418" y="64"/>
                  </a:lnTo>
                  <a:lnTo>
                    <a:pt x="489" y="47"/>
                  </a:lnTo>
                  <a:lnTo>
                    <a:pt x="559" y="29"/>
                  </a:lnTo>
                  <a:lnTo>
                    <a:pt x="559" y="29"/>
                  </a:lnTo>
                  <a:lnTo>
                    <a:pt x="564" y="26"/>
                  </a:lnTo>
                  <a:lnTo>
                    <a:pt x="568" y="22"/>
                  </a:lnTo>
                  <a:lnTo>
                    <a:pt x="570" y="16"/>
                  </a:lnTo>
                  <a:lnTo>
                    <a:pt x="570" y="10"/>
                  </a:lnTo>
                  <a:lnTo>
                    <a:pt x="568" y="6"/>
                  </a:lnTo>
                  <a:lnTo>
                    <a:pt x="564" y="2"/>
                  </a:lnTo>
                  <a:lnTo>
                    <a:pt x="561" y="0"/>
                  </a:lnTo>
                  <a:lnTo>
                    <a:pt x="553" y="0"/>
                  </a:lnTo>
                  <a:lnTo>
                    <a:pt x="553" y="0"/>
                  </a:lnTo>
                  <a:lnTo>
                    <a:pt x="487" y="18"/>
                  </a:lnTo>
                  <a:lnTo>
                    <a:pt x="418" y="35"/>
                  </a:lnTo>
                  <a:lnTo>
                    <a:pt x="352" y="49"/>
                  </a:lnTo>
                  <a:lnTo>
                    <a:pt x="284" y="62"/>
                  </a:lnTo>
                  <a:lnTo>
                    <a:pt x="284" y="62"/>
                  </a:lnTo>
                  <a:lnTo>
                    <a:pt x="214" y="74"/>
                  </a:lnTo>
                  <a:lnTo>
                    <a:pt x="144" y="84"/>
                  </a:lnTo>
                  <a:lnTo>
                    <a:pt x="74" y="96"/>
                  </a:lnTo>
                  <a:lnTo>
                    <a:pt x="39" y="103"/>
                  </a:lnTo>
                  <a:lnTo>
                    <a:pt x="6" y="113"/>
                  </a:lnTo>
                  <a:lnTo>
                    <a:pt x="6" y="113"/>
                  </a:lnTo>
                  <a:lnTo>
                    <a:pt x="2" y="115"/>
                  </a:lnTo>
                  <a:lnTo>
                    <a:pt x="0" y="121"/>
                  </a:lnTo>
                  <a:lnTo>
                    <a:pt x="2" y="125"/>
                  </a:lnTo>
                  <a:lnTo>
                    <a:pt x="6" y="127"/>
                  </a:lnTo>
                  <a:lnTo>
                    <a:pt x="6" y="127"/>
                  </a:lnTo>
                  <a:close/>
                </a:path>
              </a:pathLst>
            </a:custGeom>
            <a:grpFill/>
            <a:ln>
              <a:solidFill>
                <a:schemeClr val="accent1">
                  <a:lumMod val="40000"/>
                  <a:lumOff val="60000"/>
                </a:schemeClr>
              </a:solidFill>
            </a:ln>
          </p:spPr>
          <p:txBody>
            <a:bodyPr/>
            <a:lstStyle/>
            <a:p>
              <a:pPr>
                <a:defRPr/>
              </a:pPr>
              <a:endParaRPr lang="zh-CN" altLang="en-US" sz="1280" dirty="0">
                <a:solidFill>
                  <a:srgbClr val="47494B"/>
                </a:solidFill>
                <a:ea typeface="微软雅黑" panose="020B0503020204020204" pitchFamily="34" charset="-122"/>
              </a:endParaRPr>
            </a:p>
          </p:txBody>
        </p:sp>
      </p:grpSp>
      <p:cxnSp>
        <p:nvCxnSpPr>
          <p:cNvPr id="70" name="直接连接符 69"/>
          <p:cNvCxnSpPr/>
          <p:nvPr/>
        </p:nvCxnSpPr>
        <p:spPr>
          <a:xfrm>
            <a:off x="6490708" y="2996236"/>
            <a:ext cx="1514475" cy="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7143095" y="2688981"/>
            <a:ext cx="806599" cy="278393"/>
          </a:xfrm>
          <a:prstGeom prst="rect">
            <a:avLst/>
          </a:prstGeom>
        </p:spPr>
        <p:txBody>
          <a:bodyPr wrap="none" lIns="91424" tIns="45712" rIns="91424" bIns="45712">
            <a:spAutoFit/>
          </a:bodyPr>
          <a:lstStyle/>
          <a:p>
            <a:pPr algn="just">
              <a:defRPr/>
            </a:pPr>
            <a:r>
              <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rPr>
              <a:t>标题内容</a:t>
            </a:r>
            <a:endParaRPr lang="zh-CN" altLang="en-US" sz="121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文本框 164"/>
          <p:cNvSpPr txBox="1"/>
          <p:nvPr/>
        </p:nvSpPr>
        <p:spPr>
          <a:xfrm>
            <a:off x="1134484" y="3127199"/>
            <a:ext cx="1514475" cy="646892"/>
          </a:xfrm>
          <a:prstGeom prst="rect">
            <a:avLst/>
          </a:prstGeom>
          <a:noFill/>
        </p:spPr>
        <p:txBody>
          <a:bodyPr lIns="91424" tIns="45712" rIns="91424" bIns="45712">
            <a:spAutoFit/>
          </a:bodyPr>
          <a:lstStyle/>
          <a:p>
            <a:pPr algn="just">
              <a:lnSpc>
                <a:spcPct val="130000"/>
              </a:lnSpc>
              <a:defRPr/>
            </a:pPr>
            <a:r>
              <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请在此处输入您的文本，或者将您的文本粘贴到此处。</a:t>
            </a:r>
            <a:endPar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文本框 165"/>
          <p:cNvSpPr txBox="1"/>
          <p:nvPr/>
        </p:nvSpPr>
        <p:spPr>
          <a:xfrm>
            <a:off x="2918831" y="3127199"/>
            <a:ext cx="1516062" cy="646892"/>
          </a:xfrm>
          <a:prstGeom prst="rect">
            <a:avLst/>
          </a:prstGeom>
          <a:noFill/>
        </p:spPr>
        <p:txBody>
          <a:bodyPr lIns="91424" tIns="45712" rIns="91424" bIns="45712">
            <a:spAutoFit/>
          </a:bodyPr>
          <a:lstStyle/>
          <a:p>
            <a:pPr algn="just">
              <a:lnSpc>
                <a:spcPct val="130000"/>
              </a:lnSpc>
              <a:defRPr/>
            </a:pPr>
            <a:r>
              <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请在此处输入您的文本，或者将您的文本粘贴到此处。</a:t>
            </a:r>
            <a:endPar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文本框 166"/>
          <p:cNvSpPr txBox="1"/>
          <p:nvPr/>
        </p:nvSpPr>
        <p:spPr>
          <a:xfrm>
            <a:off x="4704769" y="3127199"/>
            <a:ext cx="1514475" cy="646892"/>
          </a:xfrm>
          <a:prstGeom prst="rect">
            <a:avLst/>
          </a:prstGeom>
          <a:noFill/>
        </p:spPr>
        <p:txBody>
          <a:bodyPr lIns="91424" tIns="45712" rIns="91424" bIns="45712">
            <a:spAutoFit/>
          </a:bodyPr>
          <a:lstStyle/>
          <a:p>
            <a:pPr algn="just">
              <a:lnSpc>
                <a:spcPct val="130000"/>
              </a:lnSpc>
              <a:defRPr/>
            </a:pPr>
            <a:r>
              <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请在此处输入您的文本，或者将您的文本粘贴到此处。</a:t>
            </a:r>
            <a:endPar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文本框 167"/>
          <p:cNvSpPr txBox="1"/>
          <p:nvPr/>
        </p:nvSpPr>
        <p:spPr>
          <a:xfrm>
            <a:off x="6490708" y="3127199"/>
            <a:ext cx="1514475" cy="646892"/>
          </a:xfrm>
          <a:prstGeom prst="rect">
            <a:avLst/>
          </a:prstGeom>
          <a:noFill/>
        </p:spPr>
        <p:txBody>
          <a:bodyPr lIns="91424" tIns="45712" rIns="91424" bIns="45712">
            <a:spAutoFit/>
          </a:bodyPr>
          <a:lstStyle/>
          <a:p>
            <a:pPr algn="just">
              <a:lnSpc>
                <a:spcPct val="130000"/>
              </a:lnSpc>
              <a:defRPr/>
            </a:pPr>
            <a:r>
              <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请在此处输入您的文本，或者将您的文本粘贴到此处。</a:t>
            </a:r>
            <a:endParaRPr lang="zh-CN" altLang="en-US" sz="92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ppt_x"/>
                                          </p:val>
                                        </p:tav>
                                        <p:tav tm="100000">
                                          <p:val>
                                            <p:strVal val="#ppt_x"/>
                                          </p:val>
                                        </p:tav>
                                      </p:tavLst>
                                    </p:anim>
                                    <p:anim calcmode="lin" valueType="num">
                                      <p:cBhvr additive="base">
                                        <p:cTn id="24" dur="500" fill="hold"/>
                                        <p:tgtEl>
                                          <p:spTgt spid="72"/>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par>
                          <p:cTn id="37" fill="hold">
                            <p:stCondLst>
                              <p:cond delay="4000"/>
                            </p:stCondLst>
                            <p:childTnLst>
                              <p:par>
                                <p:cTn id="38" presetID="16" presetClass="entr" presetSubtype="21"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barn(inVertical)">
                                      <p:cBhvr>
                                        <p:cTn id="40" dur="500"/>
                                        <p:tgtEl>
                                          <p:spTgt spid="49"/>
                                        </p:tgtEl>
                                      </p:cBhvr>
                                    </p:animEffect>
                                  </p:childTnLst>
                                </p:cTn>
                              </p:par>
                            </p:childTnLst>
                          </p:cTn>
                        </p:par>
                        <p:par>
                          <p:cTn id="41" fill="hold">
                            <p:stCondLst>
                              <p:cond delay="4500"/>
                            </p:stCondLst>
                            <p:childTnLst>
                              <p:par>
                                <p:cTn id="42" presetID="2" presetClass="entr" presetSubtype="4"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 calcmode="lin" valueType="num">
                                      <p:cBhvr additive="base">
                                        <p:cTn id="44" dur="500" fill="hold"/>
                                        <p:tgtEl>
                                          <p:spTgt spid="73"/>
                                        </p:tgtEl>
                                        <p:attrNameLst>
                                          <p:attrName>ppt_x</p:attrName>
                                        </p:attrNameLst>
                                      </p:cBhvr>
                                      <p:tavLst>
                                        <p:tav tm="0">
                                          <p:val>
                                            <p:strVal val="#ppt_x"/>
                                          </p:val>
                                        </p:tav>
                                        <p:tav tm="100000">
                                          <p:val>
                                            <p:strVal val="#ppt_x"/>
                                          </p:val>
                                        </p:tav>
                                      </p:tavLst>
                                    </p:anim>
                                    <p:anim calcmode="lin" valueType="num">
                                      <p:cBhvr additive="base">
                                        <p:cTn id="45" dur="500" fill="hold"/>
                                        <p:tgtEl>
                                          <p:spTgt spid="73"/>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par>
                          <p:cTn id="50" fill="hold">
                            <p:stCondLst>
                              <p:cond delay="5500"/>
                            </p:stCondLst>
                            <p:childTnLst>
                              <p:par>
                                <p:cTn id="51" presetID="22" presetClass="entr" presetSubtype="4"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down)">
                                      <p:cBhvr>
                                        <p:cTn id="53" dur="500"/>
                                        <p:tgtEl>
                                          <p:spTgt spid="5"/>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par>
                          <p:cTn id="58" fill="hold">
                            <p:stCondLst>
                              <p:cond delay="6500"/>
                            </p:stCondLst>
                            <p:childTnLst>
                              <p:par>
                                <p:cTn id="59" presetID="16" presetClass="entr" presetSubtype="21"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barn(inVertical)">
                                      <p:cBhvr>
                                        <p:cTn id="61" dur="500"/>
                                        <p:tgtEl>
                                          <p:spTgt spid="60"/>
                                        </p:tgtEl>
                                      </p:cBhvr>
                                    </p:animEffect>
                                  </p:childTnLst>
                                </p:cTn>
                              </p:par>
                            </p:childTnLst>
                          </p:cTn>
                        </p:par>
                        <p:par>
                          <p:cTn id="62" fill="hold">
                            <p:stCondLst>
                              <p:cond delay="7000"/>
                            </p:stCondLst>
                            <p:childTnLst>
                              <p:par>
                                <p:cTn id="63" presetID="2" presetClass="entr" presetSubtype="4"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additive="base">
                                        <p:cTn id="65" dur="500" fill="hold"/>
                                        <p:tgtEl>
                                          <p:spTgt spid="74"/>
                                        </p:tgtEl>
                                        <p:attrNameLst>
                                          <p:attrName>ppt_x</p:attrName>
                                        </p:attrNameLst>
                                      </p:cBhvr>
                                      <p:tavLst>
                                        <p:tav tm="0">
                                          <p:val>
                                            <p:strVal val="#ppt_x"/>
                                          </p:val>
                                        </p:tav>
                                        <p:tav tm="100000">
                                          <p:val>
                                            <p:strVal val="#ppt_x"/>
                                          </p:val>
                                        </p:tav>
                                      </p:tavLst>
                                    </p:anim>
                                    <p:anim calcmode="lin" valueType="num">
                                      <p:cBhvr additive="base">
                                        <p:cTn id="66" dur="500" fill="hold"/>
                                        <p:tgtEl>
                                          <p:spTgt spid="74"/>
                                        </p:tgtEl>
                                        <p:attrNameLst>
                                          <p:attrName>ppt_y</p:attrName>
                                        </p:attrNameLst>
                                      </p:cBhvr>
                                      <p:tavLst>
                                        <p:tav tm="0">
                                          <p:val>
                                            <p:strVal val="1+#ppt_h/2"/>
                                          </p:val>
                                        </p:tav>
                                        <p:tav tm="100000">
                                          <p:val>
                                            <p:strVal val="#ppt_y"/>
                                          </p:val>
                                        </p:tav>
                                      </p:tavLst>
                                    </p:anim>
                                  </p:childTnLst>
                                </p:cTn>
                              </p:par>
                            </p:childTnLst>
                          </p:cTn>
                        </p:par>
                        <p:par>
                          <p:cTn id="67" fill="hold">
                            <p:stCondLst>
                              <p:cond delay="7500"/>
                            </p:stCondLst>
                            <p:childTnLst>
                              <p:par>
                                <p:cTn id="68" presetID="22" presetClass="entr" presetSubtype="4" fill="hold" grpId="0" nodeType="after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down)">
                                      <p:cBhvr>
                                        <p:cTn id="70" dur="500"/>
                                        <p:tgtEl>
                                          <p:spTgt spid="61"/>
                                        </p:tgtEl>
                                      </p:cBhvr>
                                    </p:animEffect>
                                  </p:childTnLst>
                                </p:cTn>
                              </p:par>
                            </p:childTnLst>
                          </p:cTn>
                        </p:par>
                        <p:par>
                          <p:cTn id="71" fill="hold">
                            <p:stCondLst>
                              <p:cond delay="8000"/>
                            </p:stCondLst>
                            <p:childTnLst>
                              <p:par>
                                <p:cTn id="72" presetID="22" presetClass="entr" presetSubtype="4" fill="hold" nodeType="after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8500"/>
                            </p:stCondLst>
                            <p:childTnLst>
                              <p:par>
                                <p:cTn id="76" presetID="22" presetClass="entr" presetSubtype="8" fill="hold"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left)">
                                      <p:cBhvr>
                                        <p:cTn id="78" dur="500"/>
                                        <p:tgtEl>
                                          <p:spTgt spid="70"/>
                                        </p:tgtEl>
                                      </p:cBhvr>
                                    </p:animEffect>
                                  </p:childTnLst>
                                </p:cTn>
                              </p:par>
                            </p:childTnLst>
                          </p:cTn>
                        </p:par>
                        <p:par>
                          <p:cTn id="79" fill="hold">
                            <p:stCondLst>
                              <p:cond delay="9000"/>
                            </p:stCondLst>
                            <p:childTnLst>
                              <p:par>
                                <p:cTn id="80" presetID="16" presetClass="entr" presetSubtype="21" fill="hold" grpId="0" nodeType="after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barn(inVertical)">
                                      <p:cBhvr>
                                        <p:cTn id="82" dur="500"/>
                                        <p:tgtEl>
                                          <p:spTgt spid="71"/>
                                        </p:tgtEl>
                                      </p:cBhvr>
                                    </p:animEffect>
                                  </p:childTnLst>
                                </p:cTn>
                              </p:par>
                            </p:childTnLst>
                          </p:cTn>
                        </p:par>
                        <p:par>
                          <p:cTn id="83" fill="hold">
                            <p:stCondLst>
                              <p:cond delay="9500"/>
                            </p:stCondLst>
                            <p:childTnLst>
                              <p:par>
                                <p:cTn id="84" presetID="2" presetClass="entr" presetSubtype="4" fill="hold" grpId="0" nodeType="afterEffect">
                                  <p:stCondLst>
                                    <p:cond delay="0"/>
                                  </p:stCondLst>
                                  <p:childTnLst>
                                    <p:set>
                                      <p:cBhvr>
                                        <p:cTn id="85" dur="1" fill="hold">
                                          <p:stCondLst>
                                            <p:cond delay="0"/>
                                          </p:stCondLst>
                                        </p:cTn>
                                        <p:tgtEl>
                                          <p:spTgt spid="75"/>
                                        </p:tgtEl>
                                        <p:attrNameLst>
                                          <p:attrName>style.visibility</p:attrName>
                                        </p:attrNameLst>
                                      </p:cBhvr>
                                      <p:to>
                                        <p:strVal val="visible"/>
                                      </p:to>
                                    </p:set>
                                    <p:anim calcmode="lin" valueType="num">
                                      <p:cBhvr additive="base">
                                        <p:cTn id="86" dur="500" fill="hold"/>
                                        <p:tgtEl>
                                          <p:spTgt spid="75"/>
                                        </p:tgtEl>
                                        <p:attrNameLst>
                                          <p:attrName>ppt_x</p:attrName>
                                        </p:attrNameLst>
                                      </p:cBhvr>
                                      <p:tavLst>
                                        <p:tav tm="0">
                                          <p:val>
                                            <p:strVal val="#ppt_x"/>
                                          </p:val>
                                        </p:tav>
                                        <p:tav tm="100000">
                                          <p:val>
                                            <p:strVal val="#ppt_x"/>
                                          </p:val>
                                        </p:tav>
                                      </p:tavLst>
                                    </p:anim>
                                    <p:anim calcmode="lin" valueType="num">
                                      <p:cBhvr additive="base">
                                        <p:cTn id="87"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p:bldP spid="39" grpId="0" animBg="1"/>
      <p:bldP spid="49" grpId="0"/>
      <p:bldP spid="50" grpId="0" animBg="1"/>
      <p:bldP spid="60" grpId="0"/>
      <p:bldP spid="61" grpId="0" animBg="1"/>
      <p:bldP spid="71" grpId="0"/>
      <p:bldP spid="72" grpId="0"/>
      <p:bldP spid="73" grpId="0"/>
      <p:bldP spid="74"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644601" y="1059665"/>
            <a:ext cx="2386467" cy="3672206"/>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25" name="平行四边形 24"/>
          <p:cNvSpPr/>
          <p:nvPr/>
        </p:nvSpPr>
        <p:spPr>
          <a:xfrm rot="16200000" flipH="1">
            <a:off x="347802"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16" name="平行四边形 15"/>
          <p:cNvSpPr/>
          <p:nvPr/>
        </p:nvSpPr>
        <p:spPr>
          <a:xfrm rot="5400000">
            <a:off x="2850109"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15" name="矩形 14"/>
          <p:cNvSpPr/>
          <p:nvPr/>
        </p:nvSpPr>
        <p:spPr>
          <a:xfrm>
            <a:off x="530958" y="1375413"/>
            <a:ext cx="2613750" cy="378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27" name="TextBox 29"/>
          <p:cNvSpPr txBox="1"/>
          <p:nvPr/>
        </p:nvSpPr>
        <p:spPr>
          <a:xfrm>
            <a:off x="1195012" y="2000505"/>
            <a:ext cx="1324760" cy="2232919"/>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10" dirty="0">
                <a:solidFill>
                  <a:schemeClr val="bg1">
                    <a:lumMod val="50000"/>
                  </a:schemeClr>
                </a:solidFill>
              </a:rPr>
              <a:t>单张</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海报</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活动入场券</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易拉宝</a:t>
            </a:r>
            <a:endParaRPr lang="en-US" altLang="zh-CN" sz="1210" dirty="0">
              <a:solidFill>
                <a:schemeClr val="bg1">
                  <a:lumMod val="50000"/>
                </a:schemeClr>
              </a:solidFill>
            </a:endParaRPr>
          </a:p>
          <a:p>
            <a:pPr>
              <a:lnSpc>
                <a:spcPct val="150000"/>
              </a:lnSpc>
            </a:pPr>
            <a:r>
              <a:rPr lang="en-US" altLang="zh-CN" sz="1210" dirty="0">
                <a:solidFill>
                  <a:schemeClr val="bg1">
                    <a:lumMod val="50000"/>
                  </a:schemeClr>
                </a:solidFill>
              </a:rPr>
              <a:t>X</a:t>
            </a:r>
            <a:r>
              <a:rPr lang="zh-CN" altLang="en-US" sz="1210" dirty="0">
                <a:solidFill>
                  <a:schemeClr val="bg1">
                    <a:lumMod val="50000"/>
                  </a:schemeClr>
                </a:solidFill>
              </a:rPr>
              <a:t>展架</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活动宣传册</a:t>
            </a: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p:txBody>
      </p:sp>
      <p:sp>
        <p:nvSpPr>
          <p:cNvPr id="28" name="TextBox 30"/>
          <p:cNvSpPr txBox="1"/>
          <p:nvPr/>
        </p:nvSpPr>
        <p:spPr>
          <a:xfrm>
            <a:off x="832368" y="1402851"/>
            <a:ext cx="2008805" cy="328231"/>
          </a:xfrm>
          <a:prstGeom prst="rect">
            <a:avLst/>
          </a:prstGeom>
          <a:noFill/>
        </p:spPr>
        <p:txBody>
          <a:bodyPr wrap="square" lIns="0" tIns="0" rIns="0" bIns="0" rtlCol="0">
            <a:spAutoFit/>
          </a:bodyPr>
          <a:lstStyle/>
          <a:p>
            <a:pPr algn="ctr"/>
            <a:r>
              <a:rPr lang="zh-CN" altLang="en-US" sz="2135" b="1" dirty="0">
                <a:solidFill>
                  <a:schemeClr val="bg1"/>
                </a:solidFill>
                <a:latin typeface="微软雅黑" panose="020B0503020204020204" pitchFamily="34" charset="-122"/>
                <a:ea typeface="微软雅黑" panose="020B0503020204020204" pitchFamily="34" charset="-122"/>
              </a:rPr>
              <a:t>广告物料</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3393714" y="1059665"/>
            <a:ext cx="2386467" cy="3672206"/>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0" name="平行四边形 29"/>
          <p:cNvSpPr/>
          <p:nvPr/>
        </p:nvSpPr>
        <p:spPr>
          <a:xfrm rot="16200000" flipH="1">
            <a:off x="3096915"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1" name="平行四边形 30"/>
          <p:cNvSpPr/>
          <p:nvPr/>
        </p:nvSpPr>
        <p:spPr>
          <a:xfrm rot="5400000">
            <a:off x="5599223"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2" name="矩形 31"/>
          <p:cNvSpPr/>
          <p:nvPr/>
        </p:nvSpPr>
        <p:spPr>
          <a:xfrm>
            <a:off x="3280071" y="1375413"/>
            <a:ext cx="2613750" cy="378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3" name="TextBox 29"/>
          <p:cNvSpPr txBox="1"/>
          <p:nvPr/>
        </p:nvSpPr>
        <p:spPr>
          <a:xfrm>
            <a:off x="3944125" y="2000505"/>
            <a:ext cx="1324760" cy="2512034"/>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10" dirty="0">
                <a:solidFill>
                  <a:schemeClr val="bg1">
                    <a:lumMod val="50000"/>
                  </a:schemeClr>
                </a:solidFill>
              </a:rPr>
              <a:t>茶水</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嘉宾礼品</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签名册</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嘉宾证</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工作证</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红地毯</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鲜花</a:t>
            </a: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p:txBody>
      </p:sp>
      <p:sp>
        <p:nvSpPr>
          <p:cNvPr id="34" name="TextBox 30"/>
          <p:cNvSpPr txBox="1"/>
          <p:nvPr/>
        </p:nvSpPr>
        <p:spPr>
          <a:xfrm>
            <a:off x="3581482" y="1402851"/>
            <a:ext cx="2010932" cy="328231"/>
          </a:xfrm>
          <a:prstGeom prst="rect">
            <a:avLst/>
          </a:prstGeom>
          <a:noFill/>
        </p:spPr>
        <p:txBody>
          <a:bodyPr wrap="square" lIns="0" tIns="0" rIns="0" bIns="0" rtlCol="0">
            <a:spAutoFit/>
          </a:bodyPr>
          <a:lstStyle/>
          <a:p>
            <a:pPr algn="ctr"/>
            <a:r>
              <a:rPr lang="zh-CN" altLang="en-US" sz="2135" b="1" dirty="0">
                <a:solidFill>
                  <a:schemeClr val="bg1"/>
                </a:solidFill>
                <a:latin typeface="微软雅黑" panose="020B0503020204020204" pitchFamily="34" charset="-122"/>
                <a:ea typeface="微软雅黑" panose="020B0503020204020204" pitchFamily="34" charset="-122"/>
              </a:rPr>
              <a:t>接待物料</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6139084" y="1059665"/>
            <a:ext cx="2386467" cy="3672206"/>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7" name="平行四边形 36"/>
          <p:cNvSpPr/>
          <p:nvPr/>
        </p:nvSpPr>
        <p:spPr>
          <a:xfrm rot="16200000" flipH="1">
            <a:off x="5842285"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8" name="平行四边形 37"/>
          <p:cNvSpPr/>
          <p:nvPr/>
        </p:nvSpPr>
        <p:spPr>
          <a:xfrm rot="5400000">
            <a:off x="8344594" y="1458835"/>
            <a:ext cx="477756"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39" name="矩形 38"/>
          <p:cNvSpPr/>
          <p:nvPr/>
        </p:nvSpPr>
        <p:spPr>
          <a:xfrm>
            <a:off x="6025442" y="1375413"/>
            <a:ext cx="2613750" cy="3780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280"/>
          </a:p>
        </p:txBody>
      </p:sp>
      <p:sp>
        <p:nvSpPr>
          <p:cNvPr id="40" name="TextBox 29"/>
          <p:cNvSpPr txBox="1"/>
          <p:nvPr/>
        </p:nvSpPr>
        <p:spPr>
          <a:xfrm>
            <a:off x="6689496" y="2000506"/>
            <a:ext cx="1324760" cy="1674689"/>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10" dirty="0">
                <a:solidFill>
                  <a:schemeClr val="bg1">
                    <a:lumMod val="50000"/>
                  </a:schemeClr>
                </a:solidFill>
              </a:rPr>
              <a:t>演员服装</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道具</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进度表</a:t>
            </a:r>
            <a:endParaRPr lang="en-US" altLang="zh-CN" sz="1210" dirty="0">
              <a:solidFill>
                <a:schemeClr val="bg1">
                  <a:lumMod val="50000"/>
                </a:schemeClr>
              </a:solidFill>
            </a:endParaRPr>
          </a:p>
          <a:p>
            <a:pPr>
              <a:lnSpc>
                <a:spcPct val="150000"/>
              </a:lnSpc>
            </a:pPr>
            <a:r>
              <a:rPr lang="zh-CN" altLang="en-US" sz="1210" dirty="0">
                <a:solidFill>
                  <a:schemeClr val="bg1">
                    <a:lumMod val="50000"/>
                  </a:schemeClr>
                </a:solidFill>
              </a:rPr>
              <a:t>物料领用单</a:t>
            </a: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a:p>
            <a:pPr>
              <a:lnSpc>
                <a:spcPct val="150000"/>
              </a:lnSpc>
            </a:pPr>
            <a:endParaRPr lang="en-US" altLang="zh-CN" sz="1210" dirty="0">
              <a:solidFill>
                <a:schemeClr val="bg1">
                  <a:lumMod val="50000"/>
                </a:schemeClr>
              </a:solidFill>
            </a:endParaRPr>
          </a:p>
        </p:txBody>
      </p:sp>
      <p:sp>
        <p:nvSpPr>
          <p:cNvPr id="41" name="TextBox 30"/>
          <p:cNvSpPr txBox="1"/>
          <p:nvPr/>
        </p:nvSpPr>
        <p:spPr>
          <a:xfrm>
            <a:off x="6326851" y="1402851"/>
            <a:ext cx="2010932" cy="328231"/>
          </a:xfrm>
          <a:prstGeom prst="rect">
            <a:avLst/>
          </a:prstGeom>
          <a:noFill/>
        </p:spPr>
        <p:txBody>
          <a:bodyPr wrap="square" lIns="0" tIns="0" rIns="0" bIns="0" rtlCol="0">
            <a:spAutoFit/>
          </a:bodyPr>
          <a:lstStyle/>
          <a:p>
            <a:pPr algn="ctr"/>
            <a:r>
              <a:rPr lang="zh-CN" altLang="en-US" sz="2135" b="1" dirty="0">
                <a:solidFill>
                  <a:schemeClr val="bg1"/>
                </a:solidFill>
                <a:latin typeface="微软雅黑" panose="020B0503020204020204" pitchFamily="34" charset="-122"/>
                <a:ea typeface="微软雅黑" panose="020B0503020204020204" pitchFamily="34" charset="-122"/>
              </a:rPr>
              <a:t>其它物料</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p:tgtEl>
                                          <p:spTgt spid="8"/>
                                        </p:tgtEl>
                                      </p:cBhvr>
                                    </p:animEffect>
                                    <p:anim calcmode="lin" valueType="num">
                                      <p:cBhvr>
                                        <p:cTn id="8" dur="800" fill="hold"/>
                                        <p:tgtEl>
                                          <p:spTgt spid="8"/>
                                        </p:tgtEl>
                                        <p:attrNameLst>
                                          <p:attrName>ppt_x</p:attrName>
                                        </p:attrNameLst>
                                      </p:cBhvr>
                                      <p:tavLst>
                                        <p:tav tm="0">
                                          <p:val>
                                            <p:strVal val="#ppt_x"/>
                                          </p:val>
                                        </p:tav>
                                        <p:tav tm="100000">
                                          <p:val>
                                            <p:strVal val="#ppt_x"/>
                                          </p:val>
                                        </p:tav>
                                      </p:tavLst>
                                    </p:anim>
                                    <p:anim calcmode="lin" valueType="num">
                                      <p:cBhvr>
                                        <p:cTn id="9" dur="8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800"/>
                                        <p:tgtEl>
                                          <p:spTgt spid="29"/>
                                        </p:tgtEl>
                                      </p:cBhvr>
                                    </p:animEffect>
                                    <p:anim calcmode="lin" valueType="num">
                                      <p:cBhvr>
                                        <p:cTn id="13" dur="800" fill="hold"/>
                                        <p:tgtEl>
                                          <p:spTgt spid="29"/>
                                        </p:tgtEl>
                                        <p:attrNameLst>
                                          <p:attrName>ppt_x</p:attrName>
                                        </p:attrNameLst>
                                      </p:cBhvr>
                                      <p:tavLst>
                                        <p:tav tm="0">
                                          <p:val>
                                            <p:strVal val="#ppt_x"/>
                                          </p:val>
                                        </p:tav>
                                        <p:tav tm="100000">
                                          <p:val>
                                            <p:strVal val="#ppt_x"/>
                                          </p:val>
                                        </p:tav>
                                      </p:tavLst>
                                    </p:anim>
                                    <p:anim calcmode="lin" valueType="num">
                                      <p:cBhvr>
                                        <p:cTn id="14" dur="8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800"/>
                                        <p:tgtEl>
                                          <p:spTgt spid="36"/>
                                        </p:tgtEl>
                                      </p:cBhvr>
                                    </p:animEffect>
                                    <p:anim calcmode="lin" valueType="num">
                                      <p:cBhvr>
                                        <p:cTn id="18" dur="800" fill="hold"/>
                                        <p:tgtEl>
                                          <p:spTgt spid="36"/>
                                        </p:tgtEl>
                                        <p:attrNameLst>
                                          <p:attrName>ppt_x</p:attrName>
                                        </p:attrNameLst>
                                      </p:cBhvr>
                                      <p:tavLst>
                                        <p:tav tm="0">
                                          <p:val>
                                            <p:strVal val="#ppt_x"/>
                                          </p:val>
                                        </p:tav>
                                        <p:tav tm="100000">
                                          <p:val>
                                            <p:strVal val="#ppt_x"/>
                                          </p:val>
                                        </p:tav>
                                      </p:tavLst>
                                    </p:anim>
                                    <p:anim calcmode="lin" valueType="num">
                                      <p:cBhvr>
                                        <p:cTn id="19" dur="8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right)">
                                      <p:cBhvr>
                                        <p:cTn id="26" dur="500"/>
                                        <p:tgtEl>
                                          <p:spTgt spid="25"/>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15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15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grpId="0" nodeType="after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 calcmode="lin" valueType="num">
                                      <p:cBhvr additive="base">
                                        <p:cTn id="43" dur="15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44" dur="15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500"/>
                            </p:stCondLst>
                            <p:childTnLst>
                              <p:par>
                                <p:cTn id="46" presetID="2" presetClass="entr" presetSubtype="4" fill="hold" grpId="0" nodeType="afterEffect">
                                  <p:stCondLst>
                                    <p:cond delay="0"/>
                                  </p:stCondLst>
                                  <p:childTnLst>
                                    <p:set>
                                      <p:cBhvr>
                                        <p:cTn id="47" dur="1" fill="hold">
                                          <p:stCondLst>
                                            <p:cond delay="0"/>
                                          </p:stCondLst>
                                        </p:cTn>
                                        <p:tgtEl>
                                          <p:spTgt spid="27">
                                            <p:txEl>
                                              <p:pRg st="2" end="2"/>
                                            </p:txEl>
                                          </p:spTgt>
                                        </p:tgtEl>
                                        <p:attrNameLst>
                                          <p:attrName>style.visibility</p:attrName>
                                        </p:attrNameLst>
                                      </p:cBhvr>
                                      <p:to>
                                        <p:strVal val="visible"/>
                                      </p:to>
                                    </p:set>
                                    <p:anim calcmode="lin" valueType="num">
                                      <p:cBhvr additive="base">
                                        <p:cTn id="48" dur="15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49" dur="15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par>
                          <p:cTn id="50" fill="hold">
                            <p:stCondLst>
                              <p:cond delay="4000"/>
                            </p:stCondLst>
                            <p:childTnLst>
                              <p:par>
                                <p:cTn id="51" presetID="2" presetClass="entr" presetSubtype="4" fill="hold" grpId="0" nodeType="afterEffect">
                                  <p:stCondLst>
                                    <p:cond delay="0"/>
                                  </p:stCondLst>
                                  <p:childTnLst>
                                    <p:set>
                                      <p:cBhvr>
                                        <p:cTn id="52" dur="1" fill="hold">
                                          <p:stCondLst>
                                            <p:cond delay="0"/>
                                          </p:stCondLst>
                                        </p:cTn>
                                        <p:tgtEl>
                                          <p:spTgt spid="27">
                                            <p:txEl>
                                              <p:pRg st="3" end="3"/>
                                            </p:txEl>
                                          </p:spTgt>
                                        </p:tgtEl>
                                        <p:attrNameLst>
                                          <p:attrName>style.visibility</p:attrName>
                                        </p:attrNameLst>
                                      </p:cBhvr>
                                      <p:to>
                                        <p:strVal val="visible"/>
                                      </p:to>
                                    </p:set>
                                    <p:anim calcmode="lin" valueType="num">
                                      <p:cBhvr additive="base">
                                        <p:cTn id="53" dur="15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54" dur="15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fill="hold" grpId="0" nodeType="afterEffect">
                                  <p:stCondLst>
                                    <p:cond delay="0"/>
                                  </p:stCondLst>
                                  <p:childTnLst>
                                    <p:set>
                                      <p:cBhvr>
                                        <p:cTn id="57" dur="1" fill="hold">
                                          <p:stCondLst>
                                            <p:cond delay="0"/>
                                          </p:stCondLst>
                                        </p:cTn>
                                        <p:tgtEl>
                                          <p:spTgt spid="27">
                                            <p:txEl>
                                              <p:pRg st="4" end="4"/>
                                            </p:txEl>
                                          </p:spTgt>
                                        </p:tgtEl>
                                        <p:attrNameLst>
                                          <p:attrName>style.visibility</p:attrName>
                                        </p:attrNameLst>
                                      </p:cBhvr>
                                      <p:to>
                                        <p:strVal val="visible"/>
                                      </p:to>
                                    </p:set>
                                    <p:anim calcmode="lin" valueType="num">
                                      <p:cBhvr additive="base">
                                        <p:cTn id="58" dur="15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59" dur="15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000"/>
                            </p:stCondLst>
                            <p:childTnLst>
                              <p:par>
                                <p:cTn id="61" presetID="2" presetClass="entr" presetSubtype="4" fill="hold" grpId="0" nodeType="afterEffect">
                                  <p:stCondLst>
                                    <p:cond delay="0"/>
                                  </p:stCondLst>
                                  <p:childTnLst>
                                    <p:set>
                                      <p:cBhvr>
                                        <p:cTn id="62" dur="1" fill="hold">
                                          <p:stCondLst>
                                            <p:cond delay="0"/>
                                          </p:stCondLst>
                                        </p:cTn>
                                        <p:tgtEl>
                                          <p:spTgt spid="27">
                                            <p:txEl>
                                              <p:pRg st="5" end="5"/>
                                            </p:txEl>
                                          </p:spTgt>
                                        </p:tgtEl>
                                        <p:attrNameLst>
                                          <p:attrName>style.visibility</p:attrName>
                                        </p:attrNameLst>
                                      </p:cBhvr>
                                      <p:to>
                                        <p:strVal val="visible"/>
                                      </p:to>
                                    </p:set>
                                    <p:anim calcmode="lin" valueType="num">
                                      <p:cBhvr additive="base">
                                        <p:cTn id="63" dur="15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64" dur="15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par>
                          <p:cTn id="65" fill="hold">
                            <p:stCondLst>
                              <p:cond delay="5500"/>
                            </p:stCondLst>
                            <p:childTnLst>
                              <p:par>
                                <p:cTn id="66" presetID="22" presetClass="entr" presetSubtype="8"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16" presetClass="entr" presetSubtype="21"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barn(inVertical)">
                                      <p:cBhvr>
                                        <p:cTn id="75" dur="500"/>
                                        <p:tgtEl>
                                          <p:spTgt spid="32"/>
                                        </p:tgtEl>
                                      </p:cBhvr>
                                    </p:animEffect>
                                  </p:childTnLst>
                                </p:cTn>
                              </p:par>
                            </p:childTnLst>
                          </p:cTn>
                        </p:par>
                        <p:par>
                          <p:cTn id="76" fill="hold">
                            <p:stCondLst>
                              <p:cond delay="6500"/>
                            </p:stCondLst>
                            <p:childTnLst>
                              <p:par>
                                <p:cTn id="77" presetID="22" presetClass="entr" presetSubtype="8" fill="hold" grpId="0"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left)">
                                      <p:cBhvr>
                                        <p:cTn id="79" dur="500"/>
                                        <p:tgtEl>
                                          <p:spTgt spid="34"/>
                                        </p:tgtEl>
                                      </p:cBhvr>
                                    </p:animEffect>
                                  </p:childTnLst>
                                </p:cTn>
                              </p:par>
                            </p:childTnLst>
                          </p:cTn>
                        </p:par>
                        <p:par>
                          <p:cTn id="80" fill="hold">
                            <p:stCondLst>
                              <p:cond delay="7000"/>
                            </p:stCondLst>
                            <p:childTnLst>
                              <p:par>
                                <p:cTn id="81" presetID="2" presetClass="entr" presetSubtype="4" fill="hold" grpId="0" nodeType="after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 calcmode="lin" valueType="num">
                                      <p:cBhvr additive="base">
                                        <p:cTn id="83" dur="15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4" dur="15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85" fill="hold">
                            <p:stCondLst>
                              <p:cond delay="7500"/>
                            </p:stCondLst>
                            <p:childTnLst>
                              <p:par>
                                <p:cTn id="86" presetID="2" presetClass="entr" presetSubtype="4" fill="hold" grpId="0" nodeType="afterEffect">
                                  <p:stCondLst>
                                    <p:cond delay="0"/>
                                  </p:stCondLst>
                                  <p:childTnLst>
                                    <p:set>
                                      <p:cBhvr>
                                        <p:cTn id="87" dur="1" fill="hold">
                                          <p:stCondLst>
                                            <p:cond delay="0"/>
                                          </p:stCondLst>
                                        </p:cTn>
                                        <p:tgtEl>
                                          <p:spTgt spid="33">
                                            <p:txEl>
                                              <p:pRg st="1" end="1"/>
                                            </p:txEl>
                                          </p:spTgt>
                                        </p:tgtEl>
                                        <p:attrNameLst>
                                          <p:attrName>style.visibility</p:attrName>
                                        </p:attrNameLst>
                                      </p:cBhvr>
                                      <p:to>
                                        <p:strVal val="visible"/>
                                      </p:to>
                                    </p:set>
                                    <p:anim calcmode="lin" valueType="num">
                                      <p:cBhvr additive="base">
                                        <p:cTn id="88" dur="15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89" dur="15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000"/>
                            </p:stCondLst>
                            <p:childTnLst>
                              <p:par>
                                <p:cTn id="91" presetID="2" presetClass="entr" presetSubtype="4" fill="hold" grpId="0" nodeType="afterEffect">
                                  <p:stCondLst>
                                    <p:cond delay="0"/>
                                  </p:stCondLst>
                                  <p:childTnLst>
                                    <p:set>
                                      <p:cBhvr>
                                        <p:cTn id="92" dur="1" fill="hold">
                                          <p:stCondLst>
                                            <p:cond delay="0"/>
                                          </p:stCondLst>
                                        </p:cTn>
                                        <p:tgtEl>
                                          <p:spTgt spid="33">
                                            <p:txEl>
                                              <p:pRg st="2" end="2"/>
                                            </p:txEl>
                                          </p:spTgt>
                                        </p:tgtEl>
                                        <p:attrNameLst>
                                          <p:attrName>style.visibility</p:attrName>
                                        </p:attrNameLst>
                                      </p:cBhvr>
                                      <p:to>
                                        <p:strVal val="visible"/>
                                      </p:to>
                                    </p:set>
                                    <p:anim calcmode="lin" valueType="num">
                                      <p:cBhvr additive="base">
                                        <p:cTn id="93" dur="15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94" dur="15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2" presetClass="entr" presetSubtype="4" fill="hold" grpId="0" nodeType="afterEffect">
                                  <p:stCondLst>
                                    <p:cond delay="0"/>
                                  </p:stCondLst>
                                  <p:childTnLst>
                                    <p:set>
                                      <p:cBhvr>
                                        <p:cTn id="97" dur="1" fill="hold">
                                          <p:stCondLst>
                                            <p:cond delay="0"/>
                                          </p:stCondLst>
                                        </p:cTn>
                                        <p:tgtEl>
                                          <p:spTgt spid="33">
                                            <p:txEl>
                                              <p:pRg st="3" end="3"/>
                                            </p:txEl>
                                          </p:spTgt>
                                        </p:tgtEl>
                                        <p:attrNameLst>
                                          <p:attrName>style.visibility</p:attrName>
                                        </p:attrNameLst>
                                      </p:cBhvr>
                                      <p:to>
                                        <p:strVal val="visible"/>
                                      </p:to>
                                    </p:set>
                                    <p:anim calcmode="lin" valueType="num">
                                      <p:cBhvr additive="base">
                                        <p:cTn id="98" dur="15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99" dur="15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9000"/>
                            </p:stCondLst>
                            <p:childTnLst>
                              <p:par>
                                <p:cTn id="101" presetID="2" presetClass="entr" presetSubtype="4" fill="hold" grpId="0" nodeType="afterEffect">
                                  <p:stCondLst>
                                    <p:cond delay="0"/>
                                  </p:stCondLst>
                                  <p:childTnLst>
                                    <p:set>
                                      <p:cBhvr>
                                        <p:cTn id="102" dur="1" fill="hold">
                                          <p:stCondLst>
                                            <p:cond delay="0"/>
                                          </p:stCondLst>
                                        </p:cTn>
                                        <p:tgtEl>
                                          <p:spTgt spid="33">
                                            <p:txEl>
                                              <p:pRg st="4" end="4"/>
                                            </p:txEl>
                                          </p:spTgt>
                                        </p:tgtEl>
                                        <p:attrNameLst>
                                          <p:attrName>style.visibility</p:attrName>
                                        </p:attrNameLst>
                                      </p:cBhvr>
                                      <p:to>
                                        <p:strVal val="visible"/>
                                      </p:to>
                                    </p:set>
                                    <p:anim calcmode="lin" valueType="num">
                                      <p:cBhvr additive="base">
                                        <p:cTn id="103" dur="15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104" dur="15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par>
                          <p:cTn id="105" fill="hold">
                            <p:stCondLst>
                              <p:cond delay="9500"/>
                            </p:stCondLst>
                            <p:childTnLst>
                              <p:par>
                                <p:cTn id="106" presetID="2" presetClass="entr" presetSubtype="4" fill="hold" grpId="0" nodeType="afterEffect">
                                  <p:stCondLst>
                                    <p:cond delay="0"/>
                                  </p:stCondLst>
                                  <p:childTnLst>
                                    <p:set>
                                      <p:cBhvr>
                                        <p:cTn id="107" dur="1" fill="hold">
                                          <p:stCondLst>
                                            <p:cond delay="0"/>
                                          </p:stCondLst>
                                        </p:cTn>
                                        <p:tgtEl>
                                          <p:spTgt spid="33">
                                            <p:txEl>
                                              <p:pRg st="5" end="5"/>
                                            </p:txEl>
                                          </p:spTgt>
                                        </p:tgtEl>
                                        <p:attrNameLst>
                                          <p:attrName>style.visibility</p:attrName>
                                        </p:attrNameLst>
                                      </p:cBhvr>
                                      <p:to>
                                        <p:strVal val="visible"/>
                                      </p:to>
                                    </p:set>
                                    <p:anim calcmode="lin" valueType="num">
                                      <p:cBhvr additive="base">
                                        <p:cTn id="108" dur="150" fill="hold"/>
                                        <p:tgtEl>
                                          <p:spTgt spid="33">
                                            <p:txEl>
                                              <p:pRg st="5" end="5"/>
                                            </p:txEl>
                                          </p:spTgt>
                                        </p:tgtEl>
                                        <p:attrNameLst>
                                          <p:attrName>ppt_x</p:attrName>
                                        </p:attrNameLst>
                                      </p:cBhvr>
                                      <p:tavLst>
                                        <p:tav tm="0">
                                          <p:val>
                                            <p:strVal val="#ppt_x"/>
                                          </p:val>
                                        </p:tav>
                                        <p:tav tm="100000">
                                          <p:val>
                                            <p:strVal val="#ppt_x"/>
                                          </p:val>
                                        </p:tav>
                                      </p:tavLst>
                                    </p:anim>
                                    <p:anim calcmode="lin" valueType="num">
                                      <p:cBhvr additive="base">
                                        <p:cTn id="109" dur="150" fill="hold"/>
                                        <p:tgtEl>
                                          <p:spTgt spid="33">
                                            <p:txEl>
                                              <p:pRg st="5" end="5"/>
                                            </p:txEl>
                                          </p:spTgt>
                                        </p:tgtEl>
                                        <p:attrNameLst>
                                          <p:attrName>ppt_y</p:attrName>
                                        </p:attrNameLst>
                                      </p:cBhvr>
                                      <p:tavLst>
                                        <p:tav tm="0">
                                          <p:val>
                                            <p:strVal val="1+#ppt_h/2"/>
                                          </p:val>
                                        </p:tav>
                                        <p:tav tm="100000">
                                          <p:val>
                                            <p:strVal val="#ppt_y"/>
                                          </p:val>
                                        </p:tav>
                                      </p:tavLst>
                                    </p:anim>
                                  </p:childTnLst>
                                </p:cTn>
                              </p:par>
                            </p:childTnLst>
                          </p:cTn>
                        </p:par>
                        <p:par>
                          <p:cTn id="110" fill="hold">
                            <p:stCondLst>
                              <p:cond delay="10000"/>
                            </p:stCondLst>
                            <p:childTnLst>
                              <p:par>
                                <p:cTn id="111" presetID="2" presetClass="entr" presetSubtype="4" fill="hold" grpId="0" nodeType="afterEffect">
                                  <p:stCondLst>
                                    <p:cond delay="0"/>
                                  </p:stCondLst>
                                  <p:childTnLst>
                                    <p:set>
                                      <p:cBhvr>
                                        <p:cTn id="112" dur="1" fill="hold">
                                          <p:stCondLst>
                                            <p:cond delay="0"/>
                                          </p:stCondLst>
                                        </p:cTn>
                                        <p:tgtEl>
                                          <p:spTgt spid="33">
                                            <p:txEl>
                                              <p:pRg st="6" end="6"/>
                                            </p:txEl>
                                          </p:spTgt>
                                        </p:tgtEl>
                                        <p:attrNameLst>
                                          <p:attrName>style.visibility</p:attrName>
                                        </p:attrNameLst>
                                      </p:cBhvr>
                                      <p:to>
                                        <p:strVal val="visible"/>
                                      </p:to>
                                    </p:set>
                                    <p:anim calcmode="lin" valueType="num">
                                      <p:cBhvr additive="base">
                                        <p:cTn id="113" dur="150" fill="hold"/>
                                        <p:tgtEl>
                                          <p:spTgt spid="33">
                                            <p:txEl>
                                              <p:pRg st="6" end="6"/>
                                            </p:txEl>
                                          </p:spTgt>
                                        </p:tgtEl>
                                        <p:attrNameLst>
                                          <p:attrName>ppt_x</p:attrName>
                                        </p:attrNameLst>
                                      </p:cBhvr>
                                      <p:tavLst>
                                        <p:tav tm="0">
                                          <p:val>
                                            <p:strVal val="#ppt_x"/>
                                          </p:val>
                                        </p:tav>
                                        <p:tav tm="100000">
                                          <p:val>
                                            <p:strVal val="#ppt_x"/>
                                          </p:val>
                                        </p:tav>
                                      </p:tavLst>
                                    </p:anim>
                                    <p:anim calcmode="lin" valueType="num">
                                      <p:cBhvr additive="base">
                                        <p:cTn id="114" dur="150" fill="hold"/>
                                        <p:tgtEl>
                                          <p:spTgt spid="33">
                                            <p:txEl>
                                              <p:pRg st="6" end="6"/>
                                            </p:txEl>
                                          </p:spTgt>
                                        </p:tgtEl>
                                        <p:attrNameLst>
                                          <p:attrName>ppt_y</p:attrName>
                                        </p:attrNameLst>
                                      </p:cBhvr>
                                      <p:tavLst>
                                        <p:tav tm="0">
                                          <p:val>
                                            <p:strVal val="1+#ppt_h/2"/>
                                          </p:val>
                                        </p:tav>
                                        <p:tav tm="100000">
                                          <p:val>
                                            <p:strVal val="#ppt_y"/>
                                          </p:val>
                                        </p:tav>
                                      </p:tavLst>
                                    </p:anim>
                                  </p:childTnLst>
                                </p:cTn>
                              </p:par>
                            </p:childTnLst>
                          </p:cTn>
                        </p:par>
                        <p:par>
                          <p:cTn id="115" fill="hold">
                            <p:stCondLst>
                              <p:cond delay="10500"/>
                            </p:stCondLst>
                            <p:childTnLst>
                              <p:par>
                                <p:cTn id="116" presetID="22" presetClass="entr" presetSubtype="8" fill="hold" grpId="0"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left)">
                                      <p:cBhvr>
                                        <p:cTn id="118" dur="500"/>
                                        <p:tgtEl>
                                          <p:spTgt spid="38"/>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right)">
                                      <p:cBhvr>
                                        <p:cTn id="121" dur="500"/>
                                        <p:tgtEl>
                                          <p:spTgt spid="37"/>
                                        </p:tgtEl>
                                      </p:cBhvr>
                                    </p:animEffect>
                                  </p:childTnLst>
                                </p:cTn>
                              </p:par>
                            </p:childTnLst>
                          </p:cTn>
                        </p:par>
                        <p:par>
                          <p:cTn id="122" fill="hold">
                            <p:stCondLst>
                              <p:cond delay="11000"/>
                            </p:stCondLst>
                            <p:childTnLst>
                              <p:par>
                                <p:cTn id="123" presetID="16" presetClass="entr" presetSubtype="21" fill="hold" grpId="0" nodeType="after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barn(inVertical)">
                                      <p:cBhvr>
                                        <p:cTn id="125" dur="500"/>
                                        <p:tgtEl>
                                          <p:spTgt spid="39"/>
                                        </p:tgtEl>
                                      </p:cBhvr>
                                    </p:animEffect>
                                  </p:childTnLst>
                                </p:cTn>
                              </p:par>
                            </p:childTnLst>
                          </p:cTn>
                        </p:par>
                        <p:par>
                          <p:cTn id="126" fill="hold">
                            <p:stCondLst>
                              <p:cond delay="11500"/>
                            </p:stCondLst>
                            <p:childTnLst>
                              <p:par>
                                <p:cTn id="127" presetID="22" presetClass="entr" presetSubtype="8" fill="hold" grpId="0" nodeType="after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wipe(left)">
                                      <p:cBhvr>
                                        <p:cTn id="129" dur="500"/>
                                        <p:tgtEl>
                                          <p:spTgt spid="41"/>
                                        </p:tgtEl>
                                      </p:cBhvr>
                                    </p:animEffect>
                                  </p:childTnLst>
                                </p:cTn>
                              </p:par>
                            </p:childTnLst>
                          </p:cTn>
                        </p:par>
                        <p:par>
                          <p:cTn id="130" fill="hold">
                            <p:stCondLst>
                              <p:cond delay="12000"/>
                            </p:stCondLst>
                            <p:childTnLst>
                              <p:par>
                                <p:cTn id="131" presetID="2" presetClass="entr" presetSubtype="4" fill="hold" grpId="0" nodeType="afterEffect">
                                  <p:stCondLst>
                                    <p:cond delay="0"/>
                                  </p:stCondLst>
                                  <p:childTnLst>
                                    <p:set>
                                      <p:cBhvr>
                                        <p:cTn id="132" dur="1" fill="hold">
                                          <p:stCondLst>
                                            <p:cond delay="0"/>
                                          </p:stCondLst>
                                        </p:cTn>
                                        <p:tgtEl>
                                          <p:spTgt spid="40">
                                            <p:txEl>
                                              <p:pRg st="0" end="0"/>
                                            </p:txEl>
                                          </p:spTgt>
                                        </p:tgtEl>
                                        <p:attrNameLst>
                                          <p:attrName>style.visibility</p:attrName>
                                        </p:attrNameLst>
                                      </p:cBhvr>
                                      <p:to>
                                        <p:strVal val="visible"/>
                                      </p:to>
                                    </p:set>
                                    <p:anim calcmode="lin" valueType="num">
                                      <p:cBhvr additive="base">
                                        <p:cTn id="133" dur="1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4" dur="1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12500"/>
                            </p:stCondLst>
                            <p:childTnLst>
                              <p:par>
                                <p:cTn id="136" presetID="2" presetClass="entr" presetSubtype="4" fill="hold" grpId="0" nodeType="afterEffect">
                                  <p:stCondLst>
                                    <p:cond delay="0"/>
                                  </p:stCondLst>
                                  <p:childTnLst>
                                    <p:set>
                                      <p:cBhvr>
                                        <p:cTn id="137" dur="1" fill="hold">
                                          <p:stCondLst>
                                            <p:cond delay="0"/>
                                          </p:stCondLst>
                                        </p:cTn>
                                        <p:tgtEl>
                                          <p:spTgt spid="40">
                                            <p:txEl>
                                              <p:pRg st="1" end="1"/>
                                            </p:txEl>
                                          </p:spTgt>
                                        </p:tgtEl>
                                        <p:attrNameLst>
                                          <p:attrName>style.visibility</p:attrName>
                                        </p:attrNameLst>
                                      </p:cBhvr>
                                      <p:to>
                                        <p:strVal val="visible"/>
                                      </p:to>
                                    </p:set>
                                    <p:anim calcmode="lin" valueType="num">
                                      <p:cBhvr additive="base">
                                        <p:cTn id="138" dur="150" fill="hold"/>
                                        <p:tgtEl>
                                          <p:spTgt spid="40">
                                            <p:txEl>
                                              <p:pRg st="1" end="1"/>
                                            </p:txEl>
                                          </p:spTgt>
                                        </p:tgtEl>
                                        <p:attrNameLst>
                                          <p:attrName>ppt_x</p:attrName>
                                        </p:attrNameLst>
                                      </p:cBhvr>
                                      <p:tavLst>
                                        <p:tav tm="0">
                                          <p:val>
                                            <p:strVal val="#ppt_x"/>
                                          </p:val>
                                        </p:tav>
                                        <p:tav tm="100000">
                                          <p:val>
                                            <p:strVal val="#ppt_x"/>
                                          </p:val>
                                        </p:tav>
                                      </p:tavLst>
                                    </p:anim>
                                    <p:anim calcmode="lin" valueType="num">
                                      <p:cBhvr additive="base">
                                        <p:cTn id="139" dur="150" fill="hold"/>
                                        <p:tgtEl>
                                          <p:spTgt spid="40">
                                            <p:txEl>
                                              <p:pRg st="1" end="1"/>
                                            </p:txEl>
                                          </p:spTgt>
                                        </p:tgtEl>
                                        <p:attrNameLst>
                                          <p:attrName>ppt_y</p:attrName>
                                        </p:attrNameLst>
                                      </p:cBhvr>
                                      <p:tavLst>
                                        <p:tav tm="0">
                                          <p:val>
                                            <p:strVal val="1+#ppt_h/2"/>
                                          </p:val>
                                        </p:tav>
                                        <p:tav tm="100000">
                                          <p:val>
                                            <p:strVal val="#ppt_y"/>
                                          </p:val>
                                        </p:tav>
                                      </p:tavLst>
                                    </p:anim>
                                  </p:childTnLst>
                                </p:cTn>
                              </p:par>
                            </p:childTnLst>
                          </p:cTn>
                        </p:par>
                        <p:par>
                          <p:cTn id="140" fill="hold">
                            <p:stCondLst>
                              <p:cond delay="13000"/>
                            </p:stCondLst>
                            <p:childTnLst>
                              <p:par>
                                <p:cTn id="141" presetID="2" presetClass="entr" presetSubtype="4" fill="hold" grpId="0" nodeType="afterEffect">
                                  <p:stCondLst>
                                    <p:cond delay="0"/>
                                  </p:stCondLst>
                                  <p:childTnLst>
                                    <p:set>
                                      <p:cBhvr>
                                        <p:cTn id="142" dur="1" fill="hold">
                                          <p:stCondLst>
                                            <p:cond delay="0"/>
                                          </p:stCondLst>
                                        </p:cTn>
                                        <p:tgtEl>
                                          <p:spTgt spid="40">
                                            <p:txEl>
                                              <p:pRg st="2" end="2"/>
                                            </p:txEl>
                                          </p:spTgt>
                                        </p:tgtEl>
                                        <p:attrNameLst>
                                          <p:attrName>style.visibility</p:attrName>
                                        </p:attrNameLst>
                                      </p:cBhvr>
                                      <p:to>
                                        <p:strVal val="visible"/>
                                      </p:to>
                                    </p:set>
                                    <p:anim calcmode="lin" valueType="num">
                                      <p:cBhvr additive="base">
                                        <p:cTn id="143" dur="150" fill="hold"/>
                                        <p:tgtEl>
                                          <p:spTgt spid="40">
                                            <p:txEl>
                                              <p:pRg st="2" end="2"/>
                                            </p:txEl>
                                          </p:spTgt>
                                        </p:tgtEl>
                                        <p:attrNameLst>
                                          <p:attrName>ppt_x</p:attrName>
                                        </p:attrNameLst>
                                      </p:cBhvr>
                                      <p:tavLst>
                                        <p:tav tm="0">
                                          <p:val>
                                            <p:strVal val="#ppt_x"/>
                                          </p:val>
                                        </p:tav>
                                        <p:tav tm="100000">
                                          <p:val>
                                            <p:strVal val="#ppt_x"/>
                                          </p:val>
                                        </p:tav>
                                      </p:tavLst>
                                    </p:anim>
                                    <p:anim calcmode="lin" valueType="num">
                                      <p:cBhvr additive="base">
                                        <p:cTn id="144" dur="150" fill="hold"/>
                                        <p:tgtEl>
                                          <p:spTgt spid="40">
                                            <p:txEl>
                                              <p:pRg st="2" end="2"/>
                                            </p:txEl>
                                          </p:spTgt>
                                        </p:tgtEl>
                                        <p:attrNameLst>
                                          <p:attrName>ppt_y</p:attrName>
                                        </p:attrNameLst>
                                      </p:cBhvr>
                                      <p:tavLst>
                                        <p:tav tm="0">
                                          <p:val>
                                            <p:strVal val="1+#ppt_h/2"/>
                                          </p:val>
                                        </p:tav>
                                        <p:tav tm="100000">
                                          <p:val>
                                            <p:strVal val="#ppt_y"/>
                                          </p:val>
                                        </p:tav>
                                      </p:tavLst>
                                    </p:anim>
                                  </p:childTnLst>
                                </p:cTn>
                              </p:par>
                            </p:childTnLst>
                          </p:cTn>
                        </p:par>
                        <p:par>
                          <p:cTn id="145" fill="hold">
                            <p:stCondLst>
                              <p:cond delay="13500"/>
                            </p:stCondLst>
                            <p:childTnLst>
                              <p:par>
                                <p:cTn id="146" presetID="2" presetClass="entr" presetSubtype="4" fill="hold" grpId="0" nodeType="afterEffect">
                                  <p:stCondLst>
                                    <p:cond delay="0"/>
                                  </p:stCondLst>
                                  <p:childTnLst>
                                    <p:set>
                                      <p:cBhvr>
                                        <p:cTn id="147" dur="1" fill="hold">
                                          <p:stCondLst>
                                            <p:cond delay="0"/>
                                          </p:stCondLst>
                                        </p:cTn>
                                        <p:tgtEl>
                                          <p:spTgt spid="40">
                                            <p:txEl>
                                              <p:pRg st="3" end="3"/>
                                            </p:txEl>
                                          </p:spTgt>
                                        </p:tgtEl>
                                        <p:attrNameLst>
                                          <p:attrName>style.visibility</p:attrName>
                                        </p:attrNameLst>
                                      </p:cBhvr>
                                      <p:to>
                                        <p:strVal val="visible"/>
                                      </p:to>
                                    </p:set>
                                    <p:anim calcmode="lin" valueType="num">
                                      <p:cBhvr additive="base">
                                        <p:cTn id="148" dur="150" fill="hold"/>
                                        <p:tgtEl>
                                          <p:spTgt spid="40">
                                            <p:txEl>
                                              <p:pRg st="3" end="3"/>
                                            </p:txEl>
                                          </p:spTgt>
                                        </p:tgtEl>
                                        <p:attrNameLst>
                                          <p:attrName>ppt_x</p:attrName>
                                        </p:attrNameLst>
                                      </p:cBhvr>
                                      <p:tavLst>
                                        <p:tav tm="0">
                                          <p:val>
                                            <p:strVal val="#ppt_x"/>
                                          </p:val>
                                        </p:tav>
                                        <p:tav tm="100000">
                                          <p:val>
                                            <p:strVal val="#ppt_x"/>
                                          </p:val>
                                        </p:tav>
                                      </p:tavLst>
                                    </p:anim>
                                    <p:anim calcmode="lin" valueType="num">
                                      <p:cBhvr additive="base">
                                        <p:cTn id="149" dur="150" fill="hold"/>
                                        <p:tgtEl>
                                          <p:spTgt spid="4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16" grpId="0" animBg="1"/>
      <p:bldP spid="15" grpId="0" animBg="1"/>
      <p:bldP spid="27" grpId="0" build="p"/>
      <p:bldP spid="28" grpId="0"/>
      <p:bldP spid="29" grpId="0" animBg="1"/>
      <p:bldP spid="30" grpId="0" animBg="1"/>
      <p:bldP spid="31" grpId="0" animBg="1"/>
      <p:bldP spid="32" grpId="0" animBg="1"/>
      <p:bldP spid="33" grpId="0" build="p"/>
      <p:bldP spid="34" grpId="0"/>
      <p:bldP spid="36" grpId="0" animBg="1"/>
      <p:bldP spid="37" grpId="0" animBg="1"/>
      <p:bldP spid="38" grpId="0" animBg="1"/>
      <p:bldP spid="39" grpId="0" animBg="1"/>
      <p:bldP spid="40" grpId="0" build="p"/>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3"/>
          <p:cNvSpPr/>
          <p:nvPr/>
        </p:nvSpPr>
        <p:spPr>
          <a:xfrm rot="3600000">
            <a:off x="4937172" y="2896707"/>
            <a:ext cx="499600"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7" tIns="45718" rIns="91437" bIns="45718"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5" name="Freeform: Shape 25"/>
          <p:cNvSpPr/>
          <p:nvPr/>
        </p:nvSpPr>
        <p:spPr>
          <a:xfrm>
            <a:off x="4468555" y="3767764"/>
            <a:ext cx="499630" cy="365804"/>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497989" y="291698"/>
                </a:moveTo>
                <a:lnTo>
                  <a:pt x="182311" y="291698"/>
                </a:lnTo>
                <a:lnTo>
                  <a:pt x="182311" y="364623"/>
                </a:lnTo>
                <a:lnTo>
                  <a:pt x="0" y="182311"/>
                </a:lnTo>
                <a:lnTo>
                  <a:pt x="182311" y="0"/>
                </a:lnTo>
                <a:lnTo>
                  <a:pt x="182311" y="72925"/>
                </a:lnTo>
                <a:lnTo>
                  <a:pt x="497989" y="72925"/>
                </a:lnTo>
                <a:lnTo>
                  <a:pt x="497989" y="291698"/>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7" tIns="45718" rIns="91437" bIns="45718"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Shape 27"/>
          <p:cNvSpPr/>
          <p:nvPr/>
        </p:nvSpPr>
        <p:spPr>
          <a:xfrm rot="18000000">
            <a:off x="3948478" y="2926431"/>
            <a:ext cx="499600"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91437" tIns="45718" rIns="91437" bIns="45718"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Group 6"/>
          <p:cNvGrpSpPr/>
          <p:nvPr/>
        </p:nvGrpSpPr>
        <p:grpSpPr>
          <a:xfrm>
            <a:off x="3295882" y="3534062"/>
            <a:ext cx="833258" cy="833212"/>
            <a:chOff x="4394509" y="4712151"/>
            <a:chExt cx="1111011" cy="1111011"/>
          </a:xfrm>
        </p:grpSpPr>
        <p:sp>
          <p:nvSpPr>
            <p:cNvPr id="34" name="Freeform: Shape 26"/>
            <p:cNvSpPr/>
            <p:nvPr/>
          </p:nvSpPr>
          <p:spPr>
            <a:xfrm>
              <a:off x="4394509"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5" name="Freeform: Shape 28"/>
            <p:cNvSpPr/>
            <p:nvPr/>
          </p:nvSpPr>
          <p:spPr bwMode="auto">
            <a:xfrm>
              <a:off x="4686975" y="5022929"/>
              <a:ext cx="526083" cy="48945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 name="Group 3"/>
          <p:cNvGrpSpPr/>
          <p:nvPr/>
        </p:nvGrpSpPr>
        <p:grpSpPr>
          <a:xfrm>
            <a:off x="5273273" y="3534062"/>
            <a:ext cx="833258" cy="833212"/>
            <a:chOff x="7031030" y="4712151"/>
            <a:chExt cx="1111011" cy="1111011"/>
          </a:xfrm>
        </p:grpSpPr>
        <p:sp>
          <p:nvSpPr>
            <p:cNvPr id="29" name="Freeform: Shape 24"/>
            <p:cNvSpPr/>
            <p:nvPr/>
          </p:nvSpPr>
          <p:spPr>
            <a:xfrm>
              <a:off x="7031030"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7" name="Group 29"/>
            <p:cNvGrpSpPr/>
            <p:nvPr/>
          </p:nvGrpSpPr>
          <p:grpSpPr>
            <a:xfrm>
              <a:off x="7342385" y="4977969"/>
              <a:ext cx="488267" cy="579343"/>
              <a:chOff x="4394201" y="3717926"/>
              <a:chExt cx="306388" cy="363538"/>
            </a:xfrm>
            <a:solidFill>
              <a:schemeClr val="bg1"/>
            </a:solidFill>
          </p:grpSpPr>
          <p:sp>
            <p:nvSpPr>
              <p:cNvPr id="31" name="Freeform: Shape 30"/>
              <p:cNvSpPr/>
              <p:nvPr/>
            </p:nvSpPr>
            <p:spPr bwMode="auto">
              <a:xfrm>
                <a:off x="4500563" y="3883026"/>
                <a:ext cx="88900" cy="90488"/>
              </a:xfrm>
              <a:custGeom>
                <a:avLst/>
                <a:gdLst/>
                <a:ahLst/>
                <a:cxnLst>
                  <a:cxn ang="0">
                    <a:pos x="35" y="34"/>
                  </a:cxn>
                  <a:cxn ang="0">
                    <a:pos x="35" y="7"/>
                  </a:cxn>
                  <a:cxn ang="0">
                    <a:pos x="8" y="8"/>
                  </a:cxn>
                  <a:cxn ang="0">
                    <a:pos x="8" y="35"/>
                  </a:cxn>
                  <a:cxn ang="0">
                    <a:pos x="35" y="34"/>
                  </a:cxn>
                  <a:cxn ang="0">
                    <a:pos x="22" y="23"/>
                  </a:cxn>
                  <a:cxn ang="0">
                    <a:pos x="14" y="23"/>
                  </a:cxn>
                  <a:cxn ang="0">
                    <a:pos x="14" y="16"/>
                  </a:cxn>
                  <a:cxn ang="0">
                    <a:pos x="12" y="14"/>
                  </a:cxn>
                  <a:cxn ang="0">
                    <a:pos x="14" y="12"/>
                  </a:cxn>
                  <a:cxn ang="0">
                    <a:pos x="16" y="14"/>
                  </a:cxn>
                  <a:cxn ang="0">
                    <a:pos x="19" y="11"/>
                  </a:cxn>
                  <a:cxn ang="0">
                    <a:pos x="21" y="14"/>
                  </a:cxn>
                  <a:cxn ang="0">
                    <a:pos x="18" y="16"/>
                  </a:cxn>
                  <a:cxn ang="0">
                    <a:pos x="17" y="19"/>
                  </a:cxn>
                  <a:cxn ang="0">
                    <a:pos x="21" y="19"/>
                  </a:cxn>
                  <a:cxn ang="0">
                    <a:pos x="28" y="19"/>
                  </a:cxn>
                  <a:cxn ang="0">
                    <a:pos x="29" y="26"/>
                  </a:cxn>
                  <a:cxn ang="0">
                    <a:pos x="31" y="28"/>
                  </a:cxn>
                  <a:cxn ang="0">
                    <a:pos x="29" y="30"/>
                  </a:cxn>
                  <a:cxn ang="0">
                    <a:pos x="27" y="28"/>
                  </a:cxn>
                  <a:cxn ang="0">
                    <a:pos x="22" y="31"/>
                  </a:cxn>
                  <a:cxn ang="0">
                    <a:pos x="21" y="28"/>
                  </a:cxn>
                  <a:cxn ang="0">
                    <a:pos x="25" y="26"/>
                  </a:cxn>
                  <a:cxn ang="0">
                    <a:pos x="26" y="22"/>
                  </a:cxn>
                  <a:cxn ang="0">
                    <a:pos x="22" y="23"/>
                  </a:cxn>
                </a:cxnLst>
                <a:rect l="0" t="0" r="r" b="b"/>
                <a:pathLst>
                  <a:path w="42" h="42">
                    <a:moveTo>
                      <a:pt x="35" y="34"/>
                    </a:moveTo>
                    <a:cubicBezTo>
                      <a:pt x="42" y="27"/>
                      <a:pt x="42" y="15"/>
                      <a:pt x="35" y="7"/>
                    </a:cubicBezTo>
                    <a:cubicBezTo>
                      <a:pt x="27" y="0"/>
                      <a:pt x="15" y="0"/>
                      <a:pt x="8" y="8"/>
                    </a:cubicBezTo>
                    <a:cubicBezTo>
                      <a:pt x="0" y="15"/>
                      <a:pt x="0" y="28"/>
                      <a:pt x="8" y="35"/>
                    </a:cubicBezTo>
                    <a:cubicBezTo>
                      <a:pt x="15" y="42"/>
                      <a:pt x="28" y="42"/>
                      <a:pt x="35" y="34"/>
                    </a:cubicBezTo>
                    <a:close/>
                    <a:moveTo>
                      <a:pt x="22" y="23"/>
                    </a:moveTo>
                    <a:cubicBezTo>
                      <a:pt x="19" y="24"/>
                      <a:pt x="16" y="25"/>
                      <a:pt x="14" y="23"/>
                    </a:cubicBezTo>
                    <a:cubicBezTo>
                      <a:pt x="12" y="21"/>
                      <a:pt x="12" y="18"/>
                      <a:pt x="14" y="16"/>
                    </a:cubicBezTo>
                    <a:cubicBezTo>
                      <a:pt x="12" y="14"/>
                      <a:pt x="12" y="14"/>
                      <a:pt x="12" y="14"/>
                    </a:cubicBezTo>
                    <a:cubicBezTo>
                      <a:pt x="14" y="12"/>
                      <a:pt x="14" y="12"/>
                      <a:pt x="14" y="12"/>
                    </a:cubicBezTo>
                    <a:cubicBezTo>
                      <a:pt x="16" y="14"/>
                      <a:pt x="16" y="14"/>
                      <a:pt x="16" y="14"/>
                    </a:cubicBezTo>
                    <a:cubicBezTo>
                      <a:pt x="17" y="12"/>
                      <a:pt x="18" y="12"/>
                      <a:pt x="19" y="11"/>
                    </a:cubicBezTo>
                    <a:cubicBezTo>
                      <a:pt x="21" y="14"/>
                      <a:pt x="21" y="14"/>
                      <a:pt x="21" y="14"/>
                    </a:cubicBezTo>
                    <a:cubicBezTo>
                      <a:pt x="20" y="14"/>
                      <a:pt x="19" y="15"/>
                      <a:pt x="18" y="16"/>
                    </a:cubicBezTo>
                    <a:cubicBezTo>
                      <a:pt x="16" y="18"/>
                      <a:pt x="16" y="19"/>
                      <a:pt x="17" y="19"/>
                    </a:cubicBezTo>
                    <a:cubicBezTo>
                      <a:pt x="18" y="20"/>
                      <a:pt x="19" y="20"/>
                      <a:pt x="21" y="19"/>
                    </a:cubicBezTo>
                    <a:cubicBezTo>
                      <a:pt x="24" y="17"/>
                      <a:pt x="26" y="17"/>
                      <a:pt x="28" y="19"/>
                    </a:cubicBezTo>
                    <a:cubicBezTo>
                      <a:pt x="30" y="21"/>
                      <a:pt x="30" y="24"/>
                      <a:pt x="29" y="26"/>
                    </a:cubicBezTo>
                    <a:cubicBezTo>
                      <a:pt x="31" y="28"/>
                      <a:pt x="31" y="28"/>
                      <a:pt x="31" y="28"/>
                    </a:cubicBezTo>
                    <a:cubicBezTo>
                      <a:pt x="29" y="30"/>
                      <a:pt x="29" y="30"/>
                      <a:pt x="29" y="30"/>
                    </a:cubicBezTo>
                    <a:cubicBezTo>
                      <a:pt x="27" y="28"/>
                      <a:pt x="27" y="28"/>
                      <a:pt x="27" y="28"/>
                    </a:cubicBezTo>
                    <a:cubicBezTo>
                      <a:pt x="25" y="30"/>
                      <a:pt x="24" y="31"/>
                      <a:pt x="22" y="31"/>
                    </a:cubicBezTo>
                    <a:cubicBezTo>
                      <a:pt x="21" y="28"/>
                      <a:pt x="21" y="28"/>
                      <a:pt x="21" y="28"/>
                    </a:cubicBezTo>
                    <a:cubicBezTo>
                      <a:pt x="22" y="28"/>
                      <a:pt x="24" y="27"/>
                      <a:pt x="25" y="26"/>
                    </a:cubicBezTo>
                    <a:cubicBezTo>
                      <a:pt x="26" y="24"/>
                      <a:pt x="26" y="23"/>
                      <a:pt x="26" y="22"/>
                    </a:cubicBezTo>
                    <a:cubicBezTo>
                      <a:pt x="25" y="22"/>
                      <a:pt x="24" y="22"/>
                      <a:pt x="22" y="23"/>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2" name="Freeform: Shape 31"/>
              <p:cNvSpPr/>
              <p:nvPr/>
            </p:nvSpPr>
            <p:spPr bwMode="auto">
              <a:xfrm>
                <a:off x="4394201" y="3776664"/>
                <a:ext cx="304800" cy="304800"/>
              </a:xfrm>
              <a:custGeom>
                <a:avLst/>
                <a:gdLst/>
                <a:ahLst/>
                <a:cxnLst>
                  <a:cxn ang="0">
                    <a:pos x="55" y="143"/>
                  </a:cxn>
                  <a:cxn ang="0">
                    <a:pos x="143" y="53"/>
                  </a:cxn>
                  <a:cxn ang="0">
                    <a:pos x="88" y="0"/>
                  </a:cxn>
                  <a:cxn ang="0">
                    <a:pos x="0" y="90"/>
                  </a:cxn>
                  <a:cxn ang="0">
                    <a:pos x="55" y="143"/>
                  </a:cxn>
                  <a:cxn ang="0">
                    <a:pos x="88" y="17"/>
                  </a:cxn>
                  <a:cxn ang="0">
                    <a:pos x="126" y="53"/>
                  </a:cxn>
                  <a:cxn ang="0">
                    <a:pos x="97" y="83"/>
                  </a:cxn>
                  <a:cxn ang="0">
                    <a:pos x="91" y="51"/>
                  </a:cxn>
                  <a:cxn ang="0">
                    <a:pos x="61" y="46"/>
                  </a:cxn>
                  <a:cxn ang="0">
                    <a:pos x="88" y="17"/>
                  </a:cxn>
                  <a:cxn ang="0">
                    <a:pos x="88" y="54"/>
                  </a:cxn>
                  <a:cxn ang="0">
                    <a:pos x="88" y="88"/>
                  </a:cxn>
                  <a:cxn ang="0">
                    <a:pos x="55" y="89"/>
                  </a:cxn>
                  <a:cxn ang="0">
                    <a:pos x="55" y="55"/>
                  </a:cxn>
                  <a:cxn ang="0">
                    <a:pos x="88" y="54"/>
                  </a:cxn>
                  <a:cxn ang="0">
                    <a:pos x="18" y="90"/>
                  </a:cxn>
                  <a:cxn ang="0">
                    <a:pos x="45" y="62"/>
                  </a:cxn>
                  <a:cxn ang="0">
                    <a:pos x="51" y="92"/>
                  </a:cxn>
                  <a:cxn ang="0">
                    <a:pos x="83" y="97"/>
                  </a:cxn>
                  <a:cxn ang="0">
                    <a:pos x="55" y="126"/>
                  </a:cxn>
                  <a:cxn ang="0">
                    <a:pos x="18" y="90"/>
                  </a:cxn>
                </a:cxnLst>
                <a:rect l="0" t="0" r="r" b="b"/>
                <a:pathLst>
                  <a:path w="143" h="143">
                    <a:moveTo>
                      <a:pt x="55" y="143"/>
                    </a:moveTo>
                    <a:cubicBezTo>
                      <a:pt x="143" y="53"/>
                      <a:pt x="143" y="53"/>
                      <a:pt x="143" y="53"/>
                    </a:cubicBezTo>
                    <a:cubicBezTo>
                      <a:pt x="88" y="0"/>
                      <a:pt x="88" y="0"/>
                      <a:pt x="88" y="0"/>
                    </a:cubicBezTo>
                    <a:cubicBezTo>
                      <a:pt x="0" y="90"/>
                      <a:pt x="0" y="90"/>
                      <a:pt x="0" y="90"/>
                    </a:cubicBezTo>
                    <a:lnTo>
                      <a:pt x="55" y="143"/>
                    </a:lnTo>
                    <a:close/>
                    <a:moveTo>
                      <a:pt x="88" y="17"/>
                    </a:moveTo>
                    <a:cubicBezTo>
                      <a:pt x="126" y="53"/>
                      <a:pt x="126" y="53"/>
                      <a:pt x="126" y="53"/>
                    </a:cubicBezTo>
                    <a:cubicBezTo>
                      <a:pt x="97" y="83"/>
                      <a:pt x="97" y="83"/>
                      <a:pt x="97" y="83"/>
                    </a:cubicBezTo>
                    <a:cubicBezTo>
                      <a:pt x="102" y="72"/>
                      <a:pt x="100" y="59"/>
                      <a:pt x="91" y="51"/>
                    </a:cubicBezTo>
                    <a:cubicBezTo>
                      <a:pt x="83" y="43"/>
                      <a:pt x="71" y="41"/>
                      <a:pt x="61" y="46"/>
                    </a:cubicBezTo>
                    <a:lnTo>
                      <a:pt x="88" y="17"/>
                    </a:lnTo>
                    <a:close/>
                    <a:moveTo>
                      <a:pt x="88" y="54"/>
                    </a:moveTo>
                    <a:cubicBezTo>
                      <a:pt x="97" y="63"/>
                      <a:pt x="97" y="78"/>
                      <a:pt x="88" y="88"/>
                    </a:cubicBezTo>
                    <a:cubicBezTo>
                      <a:pt x="79" y="97"/>
                      <a:pt x="64" y="98"/>
                      <a:pt x="55" y="89"/>
                    </a:cubicBezTo>
                    <a:cubicBezTo>
                      <a:pt x="45" y="80"/>
                      <a:pt x="45" y="65"/>
                      <a:pt x="55" y="55"/>
                    </a:cubicBezTo>
                    <a:cubicBezTo>
                      <a:pt x="64" y="46"/>
                      <a:pt x="79" y="45"/>
                      <a:pt x="88" y="54"/>
                    </a:cubicBezTo>
                    <a:close/>
                    <a:moveTo>
                      <a:pt x="18" y="90"/>
                    </a:moveTo>
                    <a:cubicBezTo>
                      <a:pt x="45" y="62"/>
                      <a:pt x="45" y="62"/>
                      <a:pt x="45" y="62"/>
                    </a:cubicBezTo>
                    <a:cubicBezTo>
                      <a:pt x="41" y="72"/>
                      <a:pt x="43" y="84"/>
                      <a:pt x="51" y="92"/>
                    </a:cubicBezTo>
                    <a:cubicBezTo>
                      <a:pt x="60" y="100"/>
                      <a:pt x="73" y="102"/>
                      <a:pt x="83" y="97"/>
                    </a:cubicBezTo>
                    <a:cubicBezTo>
                      <a:pt x="55" y="126"/>
                      <a:pt x="55" y="126"/>
                      <a:pt x="55" y="126"/>
                    </a:cubicBezTo>
                    <a:lnTo>
                      <a:pt x="18" y="90"/>
                    </a:ln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Freeform: Shape 34"/>
              <p:cNvSpPr/>
              <p:nvPr/>
            </p:nvSpPr>
            <p:spPr bwMode="auto">
              <a:xfrm>
                <a:off x="4397376" y="3717926"/>
                <a:ext cx="303213" cy="209550"/>
              </a:xfrm>
              <a:custGeom>
                <a:avLst/>
                <a:gdLst/>
                <a:ahLst/>
                <a:cxnLst>
                  <a:cxn ang="0">
                    <a:pos x="0" y="120"/>
                  </a:cxn>
                  <a:cxn ang="0">
                    <a:pos x="13" y="132"/>
                  </a:cxn>
                  <a:cxn ang="0">
                    <a:pos x="20" y="124"/>
                  </a:cxn>
                  <a:cxn ang="0">
                    <a:pos x="16" y="120"/>
                  </a:cxn>
                  <a:cxn ang="0">
                    <a:pos x="117" y="16"/>
                  </a:cxn>
                  <a:cxn ang="0">
                    <a:pos x="174" y="71"/>
                  </a:cxn>
                  <a:cxn ang="0">
                    <a:pos x="167" y="79"/>
                  </a:cxn>
                  <a:cxn ang="0">
                    <a:pos x="175" y="87"/>
                  </a:cxn>
                  <a:cxn ang="0">
                    <a:pos x="191" y="71"/>
                  </a:cxn>
                  <a:cxn ang="0">
                    <a:pos x="117" y="0"/>
                  </a:cxn>
                  <a:cxn ang="0">
                    <a:pos x="0" y="120"/>
                  </a:cxn>
                </a:cxnLst>
                <a:rect l="0" t="0" r="r" b="b"/>
                <a:pathLst>
                  <a:path w="191" h="132">
                    <a:moveTo>
                      <a:pt x="0" y="120"/>
                    </a:moveTo>
                    <a:lnTo>
                      <a:pt x="13" y="132"/>
                    </a:lnTo>
                    <a:lnTo>
                      <a:pt x="20" y="124"/>
                    </a:lnTo>
                    <a:lnTo>
                      <a:pt x="16" y="120"/>
                    </a:lnTo>
                    <a:lnTo>
                      <a:pt x="117" y="16"/>
                    </a:lnTo>
                    <a:lnTo>
                      <a:pt x="174" y="71"/>
                    </a:lnTo>
                    <a:lnTo>
                      <a:pt x="167" y="79"/>
                    </a:lnTo>
                    <a:lnTo>
                      <a:pt x="175" y="87"/>
                    </a:lnTo>
                    <a:lnTo>
                      <a:pt x="191" y="71"/>
                    </a:lnTo>
                    <a:lnTo>
                      <a:pt x="117" y="0"/>
                    </a:lnTo>
                    <a:lnTo>
                      <a:pt x="0" y="120"/>
                    </a:ln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8" name="Group 2"/>
          <p:cNvGrpSpPr/>
          <p:nvPr/>
        </p:nvGrpSpPr>
        <p:grpSpPr>
          <a:xfrm>
            <a:off x="4284577" y="1821685"/>
            <a:ext cx="833258" cy="833212"/>
            <a:chOff x="5712769" y="2428857"/>
            <a:chExt cx="1111011" cy="1111011"/>
          </a:xfrm>
        </p:grpSpPr>
        <p:sp>
          <p:nvSpPr>
            <p:cNvPr id="19" name="Freeform: Shape 22"/>
            <p:cNvSpPr/>
            <p:nvPr/>
          </p:nvSpPr>
          <p:spPr>
            <a:xfrm>
              <a:off x="5712769" y="2428857"/>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9" name="Group 37"/>
            <p:cNvGrpSpPr/>
            <p:nvPr/>
          </p:nvGrpSpPr>
          <p:grpSpPr>
            <a:xfrm>
              <a:off x="5988831" y="2716950"/>
              <a:ext cx="558773" cy="534793"/>
              <a:chOff x="3876675" y="1376363"/>
              <a:chExt cx="369888" cy="354012"/>
            </a:xfrm>
            <a:solidFill>
              <a:schemeClr val="bg1"/>
            </a:solidFill>
          </p:grpSpPr>
          <p:sp>
            <p:nvSpPr>
              <p:cNvPr id="21" name="Freeform: Shape 47"/>
              <p:cNvSpPr/>
              <p:nvPr/>
            </p:nvSpPr>
            <p:spPr bwMode="auto">
              <a:xfrm>
                <a:off x="4154488" y="1401763"/>
                <a:ext cx="63500" cy="87313"/>
              </a:xfrm>
              <a:custGeom>
                <a:avLst/>
                <a:gdLst/>
                <a:ahLst/>
                <a:cxnLst>
                  <a:cxn ang="0">
                    <a:pos x="1" y="2"/>
                  </a:cxn>
                  <a:cxn ang="0">
                    <a:pos x="2" y="8"/>
                  </a:cxn>
                  <a:cxn ang="0">
                    <a:pos x="18" y="24"/>
                  </a:cxn>
                  <a:cxn ang="0">
                    <a:pos x="27" y="46"/>
                  </a:cxn>
                  <a:cxn ang="0">
                    <a:pos x="30" y="49"/>
                  </a:cxn>
                  <a:cxn ang="0">
                    <a:pos x="31" y="49"/>
                  </a:cxn>
                  <a:cxn ang="0">
                    <a:pos x="35" y="44"/>
                  </a:cxn>
                  <a:cxn ang="0">
                    <a:pos x="24" y="19"/>
                  </a:cxn>
                  <a:cxn ang="0">
                    <a:pos x="7" y="1"/>
                  </a:cxn>
                  <a:cxn ang="0">
                    <a:pos x="1" y="2"/>
                  </a:cxn>
                </a:cxnLst>
                <a:rect l="0" t="0" r="r" b="b"/>
                <a:pathLst>
                  <a:path w="35" h="49">
                    <a:moveTo>
                      <a:pt x="1" y="2"/>
                    </a:moveTo>
                    <a:cubicBezTo>
                      <a:pt x="0" y="4"/>
                      <a:pt x="0" y="7"/>
                      <a:pt x="2" y="8"/>
                    </a:cubicBezTo>
                    <a:cubicBezTo>
                      <a:pt x="8" y="12"/>
                      <a:pt x="13" y="17"/>
                      <a:pt x="18" y="24"/>
                    </a:cubicBezTo>
                    <a:cubicBezTo>
                      <a:pt x="22" y="31"/>
                      <a:pt x="25" y="39"/>
                      <a:pt x="27" y="46"/>
                    </a:cubicBezTo>
                    <a:cubicBezTo>
                      <a:pt x="27" y="47"/>
                      <a:pt x="28" y="49"/>
                      <a:pt x="30" y="49"/>
                    </a:cubicBezTo>
                    <a:cubicBezTo>
                      <a:pt x="30" y="49"/>
                      <a:pt x="31" y="49"/>
                      <a:pt x="31" y="49"/>
                    </a:cubicBezTo>
                    <a:cubicBezTo>
                      <a:pt x="33" y="49"/>
                      <a:pt x="35" y="47"/>
                      <a:pt x="35" y="44"/>
                    </a:cubicBezTo>
                    <a:cubicBezTo>
                      <a:pt x="33" y="36"/>
                      <a:pt x="30" y="27"/>
                      <a:pt x="24" y="19"/>
                    </a:cubicBezTo>
                    <a:cubicBezTo>
                      <a:pt x="19" y="12"/>
                      <a:pt x="13" y="6"/>
                      <a:pt x="7" y="1"/>
                    </a:cubicBezTo>
                    <a:cubicBezTo>
                      <a:pt x="5" y="0"/>
                      <a:pt x="2" y="1"/>
                      <a:pt x="1" y="2"/>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Shape 50"/>
              <p:cNvSpPr/>
              <p:nvPr/>
            </p:nvSpPr>
            <p:spPr bwMode="auto">
              <a:xfrm>
                <a:off x="4168775" y="1376363"/>
                <a:ext cx="77788" cy="112713"/>
              </a:xfrm>
              <a:custGeom>
                <a:avLst/>
                <a:gdLst/>
                <a:ahLst/>
                <a:cxnLst>
                  <a:cxn ang="0">
                    <a:pos x="7" y="1"/>
                  </a:cxn>
                  <a:cxn ang="0">
                    <a:pos x="1" y="2"/>
                  </a:cxn>
                  <a:cxn ang="0">
                    <a:pos x="2" y="8"/>
                  </a:cxn>
                  <a:cxn ang="0">
                    <a:pos x="22" y="29"/>
                  </a:cxn>
                  <a:cxn ang="0">
                    <a:pos x="35" y="59"/>
                  </a:cxn>
                  <a:cxn ang="0">
                    <a:pos x="38" y="62"/>
                  </a:cxn>
                  <a:cxn ang="0">
                    <a:pos x="40" y="62"/>
                  </a:cxn>
                  <a:cxn ang="0">
                    <a:pos x="43" y="58"/>
                  </a:cxn>
                  <a:cxn ang="0">
                    <a:pos x="29" y="25"/>
                  </a:cxn>
                  <a:cxn ang="0">
                    <a:pos x="7" y="1"/>
                  </a:cxn>
                </a:cxnLst>
                <a:rect l="0" t="0" r="r" b="b"/>
                <a:pathLst>
                  <a:path w="44" h="63">
                    <a:moveTo>
                      <a:pt x="7" y="1"/>
                    </a:moveTo>
                    <a:cubicBezTo>
                      <a:pt x="5" y="0"/>
                      <a:pt x="2" y="0"/>
                      <a:pt x="1" y="2"/>
                    </a:cubicBezTo>
                    <a:cubicBezTo>
                      <a:pt x="0" y="4"/>
                      <a:pt x="0" y="6"/>
                      <a:pt x="2" y="8"/>
                    </a:cubicBezTo>
                    <a:cubicBezTo>
                      <a:pt x="9" y="13"/>
                      <a:pt x="16" y="21"/>
                      <a:pt x="22" y="29"/>
                    </a:cubicBezTo>
                    <a:cubicBezTo>
                      <a:pt x="29" y="39"/>
                      <a:pt x="33" y="49"/>
                      <a:pt x="35" y="59"/>
                    </a:cubicBezTo>
                    <a:cubicBezTo>
                      <a:pt x="36" y="61"/>
                      <a:pt x="37" y="62"/>
                      <a:pt x="38" y="62"/>
                    </a:cubicBezTo>
                    <a:cubicBezTo>
                      <a:pt x="39" y="63"/>
                      <a:pt x="39" y="63"/>
                      <a:pt x="40" y="62"/>
                    </a:cubicBezTo>
                    <a:cubicBezTo>
                      <a:pt x="42" y="62"/>
                      <a:pt x="44" y="60"/>
                      <a:pt x="43" y="58"/>
                    </a:cubicBezTo>
                    <a:cubicBezTo>
                      <a:pt x="41" y="47"/>
                      <a:pt x="36" y="35"/>
                      <a:pt x="29" y="25"/>
                    </a:cubicBezTo>
                    <a:cubicBezTo>
                      <a:pt x="23" y="15"/>
                      <a:pt x="15" y="7"/>
                      <a:pt x="7" y="1"/>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3" name="Freeform: Shape 53"/>
              <p:cNvSpPr/>
              <p:nvPr/>
            </p:nvSpPr>
            <p:spPr bwMode="auto">
              <a:xfrm>
                <a:off x="4141788" y="1425575"/>
                <a:ext cx="46038" cy="65088"/>
              </a:xfrm>
              <a:custGeom>
                <a:avLst/>
                <a:gdLst/>
                <a:ahLst/>
                <a:cxnLst>
                  <a:cxn ang="0">
                    <a:pos x="1" y="3"/>
                  </a:cxn>
                  <a:cxn ang="0">
                    <a:pos x="3" y="9"/>
                  </a:cxn>
                  <a:cxn ang="0">
                    <a:pos x="13" y="18"/>
                  </a:cxn>
                  <a:cxn ang="0">
                    <a:pos x="18" y="32"/>
                  </a:cxn>
                  <a:cxn ang="0">
                    <a:pos x="21" y="36"/>
                  </a:cxn>
                  <a:cxn ang="0">
                    <a:pos x="22" y="36"/>
                  </a:cxn>
                  <a:cxn ang="0">
                    <a:pos x="26" y="31"/>
                  </a:cxn>
                  <a:cxn ang="0">
                    <a:pos x="20" y="14"/>
                  </a:cxn>
                  <a:cxn ang="0">
                    <a:pos x="7" y="1"/>
                  </a:cxn>
                  <a:cxn ang="0">
                    <a:pos x="1" y="3"/>
                  </a:cxn>
                </a:cxnLst>
                <a:rect l="0" t="0" r="r" b="b"/>
                <a:pathLst>
                  <a:path w="26" h="36">
                    <a:moveTo>
                      <a:pt x="1" y="3"/>
                    </a:moveTo>
                    <a:cubicBezTo>
                      <a:pt x="0" y="5"/>
                      <a:pt x="1" y="7"/>
                      <a:pt x="3" y="9"/>
                    </a:cubicBezTo>
                    <a:cubicBezTo>
                      <a:pt x="7" y="10"/>
                      <a:pt x="10" y="14"/>
                      <a:pt x="13" y="18"/>
                    </a:cubicBezTo>
                    <a:cubicBezTo>
                      <a:pt x="16" y="23"/>
                      <a:pt x="18" y="28"/>
                      <a:pt x="18" y="32"/>
                    </a:cubicBezTo>
                    <a:cubicBezTo>
                      <a:pt x="18" y="34"/>
                      <a:pt x="20" y="35"/>
                      <a:pt x="21" y="36"/>
                    </a:cubicBezTo>
                    <a:cubicBezTo>
                      <a:pt x="22" y="36"/>
                      <a:pt x="22" y="36"/>
                      <a:pt x="22" y="36"/>
                    </a:cubicBezTo>
                    <a:cubicBezTo>
                      <a:pt x="25" y="36"/>
                      <a:pt x="26" y="34"/>
                      <a:pt x="26" y="31"/>
                    </a:cubicBezTo>
                    <a:cubicBezTo>
                      <a:pt x="26" y="26"/>
                      <a:pt x="23" y="19"/>
                      <a:pt x="20" y="14"/>
                    </a:cubicBezTo>
                    <a:cubicBezTo>
                      <a:pt x="16" y="8"/>
                      <a:pt x="11" y="4"/>
                      <a:pt x="7" y="1"/>
                    </a:cubicBezTo>
                    <a:cubicBezTo>
                      <a:pt x="5" y="0"/>
                      <a:pt x="2" y="1"/>
                      <a:pt x="1" y="3"/>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4" name="Freeform: Shape 54"/>
              <p:cNvSpPr/>
              <p:nvPr/>
            </p:nvSpPr>
            <p:spPr bwMode="auto">
              <a:xfrm>
                <a:off x="3957638" y="1430338"/>
                <a:ext cx="201813" cy="184150"/>
              </a:xfrm>
              <a:custGeom>
                <a:avLst/>
                <a:gdLst/>
                <a:ahLst/>
                <a:cxnLst>
                  <a:cxn ang="0">
                    <a:pos x="56" y="1"/>
                  </a:cxn>
                  <a:cxn ang="0">
                    <a:pos x="49" y="11"/>
                  </a:cxn>
                  <a:cxn ang="0">
                    <a:pos x="8" y="65"/>
                  </a:cxn>
                  <a:cxn ang="0">
                    <a:pos x="1" y="73"/>
                  </a:cxn>
                  <a:cxn ang="0">
                    <a:pos x="1" y="78"/>
                  </a:cxn>
                  <a:cxn ang="0">
                    <a:pos x="8" y="87"/>
                  </a:cxn>
                  <a:cxn ang="0">
                    <a:pos x="11" y="92"/>
                  </a:cxn>
                  <a:cxn ang="0">
                    <a:pos x="18" y="102"/>
                  </a:cxn>
                  <a:cxn ang="0">
                    <a:pos x="22" y="104"/>
                  </a:cxn>
                  <a:cxn ang="0">
                    <a:pos x="33" y="102"/>
                  </a:cxn>
                  <a:cxn ang="0">
                    <a:pos x="100" y="87"/>
                  </a:cxn>
                  <a:cxn ang="0">
                    <a:pos x="111" y="84"/>
                  </a:cxn>
                  <a:cxn ang="0">
                    <a:pos x="113" y="80"/>
                  </a:cxn>
                  <a:cxn ang="0">
                    <a:pos x="106" y="69"/>
                  </a:cxn>
                  <a:cxn ang="0">
                    <a:pos x="67" y="11"/>
                  </a:cxn>
                  <a:cxn ang="0">
                    <a:pos x="60" y="1"/>
                  </a:cxn>
                  <a:cxn ang="0">
                    <a:pos x="56" y="1"/>
                  </a:cxn>
                  <a:cxn ang="0">
                    <a:pos x="91" y="66"/>
                  </a:cxn>
                  <a:cxn ang="0">
                    <a:pos x="95" y="72"/>
                  </a:cxn>
                  <a:cxn ang="0">
                    <a:pos x="93" y="74"/>
                  </a:cxn>
                  <a:cxn ang="0">
                    <a:pos x="82" y="78"/>
                  </a:cxn>
                  <a:cxn ang="0">
                    <a:pos x="35" y="91"/>
                  </a:cxn>
                  <a:cxn ang="0">
                    <a:pos x="24" y="94"/>
                  </a:cxn>
                  <a:cxn ang="0">
                    <a:pos x="23" y="94"/>
                  </a:cxn>
                  <a:cxn ang="0">
                    <a:pos x="33" y="88"/>
                  </a:cxn>
                  <a:cxn ang="0">
                    <a:pos x="74" y="65"/>
                  </a:cxn>
                  <a:cxn ang="0">
                    <a:pos x="84" y="60"/>
                  </a:cxn>
                  <a:cxn ang="0">
                    <a:pos x="87" y="60"/>
                  </a:cxn>
                  <a:cxn ang="0">
                    <a:pos x="91" y="66"/>
                  </a:cxn>
                </a:cxnLst>
                <a:rect l="0" t="0" r="r" b="b"/>
                <a:pathLst>
                  <a:path w="114" h="104">
                    <a:moveTo>
                      <a:pt x="56" y="1"/>
                    </a:moveTo>
                    <a:cubicBezTo>
                      <a:pt x="55" y="3"/>
                      <a:pt x="52" y="7"/>
                      <a:pt x="49" y="11"/>
                    </a:cubicBezTo>
                    <a:cubicBezTo>
                      <a:pt x="8" y="65"/>
                      <a:pt x="8" y="65"/>
                      <a:pt x="8" y="65"/>
                    </a:cubicBezTo>
                    <a:cubicBezTo>
                      <a:pt x="5" y="68"/>
                      <a:pt x="2" y="72"/>
                      <a:pt x="1" y="73"/>
                    </a:cubicBezTo>
                    <a:cubicBezTo>
                      <a:pt x="0" y="74"/>
                      <a:pt x="1" y="76"/>
                      <a:pt x="1" y="78"/>
                    </a:cubicBezTo>
                    <a:cubicBezTo>
                      <a:pt x="2" y="79"/>
                      <a:pt x="5" y="83"/>
                      <a:pt x="8" y="87"/>
                    </a:cubicBezTo>
                    <a:cubicBezTo>
                      <a:pt x="11" y="92"/>
                      <a:pt x="11" y="92"/>
                      <a:pt x="11" y="92"/>
                    </a:cubicBezTo>
                    <a:cubicBezTo>
                      <a:pt x="14" y="96"/>
                      <a:pt x="17" y="101"/>
                      <a:pt x="18" y="102"/>
                    </a:cubicBezTo>
                    <a:cubicBezTo>
                      <a:pt x="19" y="103"/>
                      <a:pt x="21" y="104"/>
                      <a:pt x="22" y="104"/>
                    </a:cubicBezTo>
                    <a:cubicBezTo>
                      <a:pt x="24" y="104"/>
                      <a:pt x="28" y="103"/>
                      <a:pt x="33" y="102"/>
                    </a:cubicBezTo>
                    <a:cubicBezTo>
                      <a:pt x="100" y="87"/>
                      <a:pt x="100" y="87"/>
                      <a:pt x="100" y="87"/>
                    </a:cubicBezTo>
                    <a:cubicBezTo>
                      <a:pt x="104" y="86"/>
                      <a:pt x="110" y="85"/>
                      <a:pt x="111" y="84"/>
                    </a:cubicBezTo>
                    <a:cubicBezTo>
                      <a:pt x="113" y="84"/>
                      <a:pt x="114" y="82"/>
                      <a:pt x="113" y="80"/>
                    </a:cubicBezTo>
                    <a:cubicBezTo>
                      <a:pt x="111" y="78"/>
                      <a:pt x="108" y="73"/>
                      <a:pt x="106" y="69"/>
                    </a:cubicBezTo>
                    <a:cubicBezTo>
                      <a:pt x="67" y="11"/>
                      <a:pt x="67" y="11"/>
                      <a:pt x="67" y="11"/>
                    </a:cubicBezTo>
                    <a:cubicBezTo>
                      <a:pt x="64" y="7"/>
                      <a:pt x="61" y="3"/>
                      <a:pt x="60" y="1"/>
                    </a:cubicBezTo>
                    <a:cubicBezTo>
                      <a:pt x="59" y="0"/>
                      <a:pt x="57" y="0"/>
                      <a:pt x="56" y="1"/>
                    </a:cubicBezTo>
                    <a:close/>
                    <a:moveTo>
                      <a:pt x="91" y="66"/>
                    </a:moveTo>
                    <a:cubicBezTo>
                      <a:pt x="93" y="68"/>
                      <a:pt x="94" y="70"/>
                      <a:pt x="95" y="72"/>
                    </a:cubicBezTo>
                    <a:cubicBezTo>
                      <a:pt x="96" y="73"/>
                      <a:pt x="95" y="74"/>
                      <a:pt x="93" y="74"/>
                    </a:cubicBezTo>
                    <a:cubicBezTo>
                      <a:pt x="92" y="75"/>
                      <a:pt x="87" y="76"/>
                      <a:pt x="82" y="78"/>
                    </a:cubicBezTo>
                    <a:cubicBezTo>
                      <a:pt x="35" y="91"/>
                      <a:pt x="35" y="91"/>
                      <a:pt x="35" y="91"/>
                    </a:cubicBezTo>
                    <a:cubicBezTo>
                      <a:pt x="30" y="92"/>
                      <a:pt x="25" y="94"/>
                      <a:pt x="24" y="94"/>
                    </a:cubicBezTo>
                    <a:cubicBezTo>
                      <a:pt x="22" y="95"/>
                      <a:pt x="22" y="94"/>
                      <a:pt x="23" y="94"/>
                    </a:cubicBezTo>
                    <a:cubicBezTo>
                      <a:pt x="25" y="93"/>
                      <a:pt x="29" y="90"/>
                      <a:pt x="33" y="88"/>
                    </a:cubicBezTo>
                    <a:cubicBezTo>
                      <a:pt x="74" y="65"/>
                      <a:pt x="74" y="65"/>
                      <a:pt x="74" y="65"/>
                    </a:cubicBezTo>
                    <a:cubicBezTo>
                      <a:pt x="78" y="63"/>
                      <a:pt x="82" y="61"/>
                      <a:pt x="84" y="60"/>
                    </a:cubicBezTo>
                    <a:cubicBezTo>
                      <a:pt x="85" y="59"/>
                      <a:pt x="87" y="59"/>
                      <a:pt x="87" y="60"/>
                    </a:cubicBezTo>
                    <a:cubicBezTo>
                      <a:pt x="88" y="61"/>
                      <a:pt x="90" y="64"/>
                      <a:pt x="91" y="66"/>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5" name="Freeform: Shape 55"/>
              <p:cNvSpPr/>
              <p:nvPr/>
            </p:nvSpPr>
            <p:spPr bwMode="auto">
              <a:xfrm>
                <a:off x="3876675" y="1570038"/>
                <a:ext cx="106363" cy="98425"/>
              </a:xfrm>
              <a:custGeom>
                <a:avLst/>
                <a:gdLst/>
                <a:ahLst/>
                <a:cxnLst>
                  <a:cxn ang="0">
                    <a:pos x="38" y="1"/>
                  </a:cxn>
                  <a:cxn ang="0">
                    <a:pos x="29" y="7"/>
                  </a:cxn>
                  <a:cxn ang="0">
                    <a:pos x="11" y="19"/>
                  </a:cxn>
                  <a:cxn ang="0">
                    <a:pos x="1" y="25"/>
                  </a:cxn>
                  <a:cxn ang="0">
                    <a:pos x="0" y="30"/>
                  </a:cxn>
                  <a:cxn ang="0">
                    <a:pos x="7" y="39"/>
                  </a:cxn>
                  <a:cxn ang="0">
                    <a:pos x="11" y="45"/>
                  </a:cxn>
                  <a:cxn ang="0">
                    <a:pos x="17" y="54"/>
                  </a:cxn>
                  <a:cxn ang="0">
                    <a:pos x="21" y="55"/>
                  </a:cxn>
                  <a:cxn ang="0">
                    <a:pos x="31" y="48"/>
                  </a:cxn>
                  <a:cxn ang="0">
                    <a:pos x="49" y="36"/>
                  </a:cxn>
                  <a:cxn ang="0">
                    <a:pos x="58" y="30"/>
                  </a:cxn>
                  <a:cxn ang="0">
                    <a:pos x="59" y="26"/>
                  </a:cxn>
                  <a:cxn ang="0">
                    <a:pos x="52" y="16"/>
                  </a:cxn>
                  <a:cxn ang="0">
                    <a:pos x="48" y="10"/>
                  </a:cxn>
                  <a:cxn ang="0">
                    <a:pos x="42" y="1"/>
                  </a:cxn>
                  <a:cxn ang="0">
                    <a:pos x="38" y="1"/>
                  </a:cxn>
                </a:cxnLst>
                <a:rect l="0" t="0" r="r" b="b"/>
                <a:pathLst>
                  <a:path w="60" h="56">
                    <a:moveTo>
                      <a:pt x="38" y="1"/>
                    </a:moveTo>
                    <a:cubicBezTo>
                      <a:pt x="37" y="1"/>
                      <a:pt x="33" y="4"/>
                      <a:pt x="29" y="7"/>
                    </a:cubicBezTo>
                    <a:cubicBezTo>
                      <a:pt x="11" y="19"/>
                      <a:pt x="11" y="19"/>
                      <a:pt x="11" y="19"/>
                    </a:cubicBezTo>
                    <a:cubicBezTo>
                      <a:pt x="7" y="22"/>
                      <a:pt x="3" y="24"/>
                      <a:pt x="1" y="25"/>
                    </a:cubicBezTo>
                    <a:cubicBezTo>
                      <a:pt x="0" y="26"/>
                      <a:pt x="0" y="28"/>
                      <a:pt x="0" y="30"/>
                    </a:cubicBezTo>
                    <a:cubicBezTo>
                      <a:pt x="1" y="31"/>
                      <a:pt x="4" y="35"/>
                      <a:pt x="7" y="39"/>
                    </a:cubicBezTo>
                    <a:cubicBezTo>
                      <a:pt x="11" y="45"/>
                      <a:pt x="11" y="45"/>
                      <a:pt x="11" y="45"/>
                    </a:cubicBezTo>
                    <a:cubicBezTo>
                      <a:pt x="13" y="48"/>
                      <a:pt x="16" y="53"/>
                      <a:pt x="17" y="54"/>
                    </a:cubicBezTo>
                    <a:cubicBezTo>
                      <a:pt x="18" y="55"/>
                      <a:pt x="20" y="56"/>
                      <a:pt x="21" y="55"/>
                    </a:cubicBezTo>
                    <a:cubicBezTo>
                      <a:pt x="22" y="54"/>
                      <a:pt x="27" y="51"/>
                      <a:pt x="31" y="48"/>
                    </a:cubicBezTo>
                    <a:cubicBezTo>
                      <a:pt x="49" y="36"/>
                      <a:pt x="49" y="36"/>
                      <a:pt x="49" y="36"/>
                    </a:cubicBezTo>
                    <a:cubicBezTo>
                      <a:pt x="52" y="34"/>
                      <a:pt x="57" y="31"/>
                      <a:pt x="58" y="30"/>
                    </a:cubicBezTo>
                    <a:cubicBezTo>
                      <a:pt x="59" y="29"/>
                      <a:pt x="60" y="27"/>
                      <a:pt x="59" y="26"/>
                    </a:cubicBezTo>
                    <a:cubicBezTo>
                      <a:pt x="58" y="24"/>
                      <a:pt x="55" y="20"/>
                      <a:pt x="52" y="16"/>
                    </a:cubicBezTo>
                    <a:cubicBezTo>
                      <a:pt x="48" y="10"/>
                      <a:pt x="48" y="10"/>
                      <a:pt x="48" y="10"/>
                    </a:cubicBezTo>
                    <a:cubicBezTo>
                      <a:pt x="46" y="7"/>
                      <a:pt x="43" y="2"/>
                      <a:pt x="42" y="1"/>
                    </a:cubicBezTo>
                    <a:cubicBezTo>
                      <a:pt x="41" y="0"/>
                      <a:pt x="40" y="0"/>
                      <a:pt x="38" y="1"/>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6" name="Freeform: Shape 56"/>
              <p:cNvSpPr/>
              <p:nvPr/>
            </p:nvSpPr>
            <p:spPr bwMode="auto">
              <a:xfrm>
                <a:off x="3917950" y="1660525"/>
                <a:ext cx="74613" cy="69850"/>
              </a:xfrm>
              <a:custGeom>
                <a:avLst/>
                <a:gdLst/>
                <a:ahLst/>
                <a:cxnLst>
                  <a:cxn ang="0">
                    <a:pos x="22" y="9"/>
                  </a:cxn>
                  <a:cxn ang="0">
                    <a:pos x="14" y="1"/>
                  </a:cxn>
                  <a:cxn ang="0">
                    <a:pos x="9" y="2"/>
                  </a:cxn>
                  <a:cxn ang="0">
                    <a:pos x="2" y="6"/>
                  </a:cxn>
                  <a:cxn ang="0">
                    <a:pos x="1" y="10"/>
                  </a:cxn>
                  <a:cxn ang="0">
                    <a:pos x="9" y="19"/>
                  </a:cxn>
                  <a:cxn ang="0">
                    <a:pos x="22" y="31"/>
                  </a:cxn>
                  <a:cxn ang="0">
                    <a:pos x="29" y="39"/>
                  </a:cxn>
                  <a:cxn ang="0">
                    <a:pos x="35" y="38"/>
                  </a:cxn>
                  <a:cxn ang="0">
                    <a:pos x="40" y="33"/>
                  </a:cxn>
                  <a:cxn ang="0">
                    <a:pos x="40" y="28"/>
                  </a:cxn>
                  <a:cxn ang="0">
                    <a:pos x="32" y="20"/>
                  </a:cxn>
                  <a:cxn ang="0">
                    <a:pos x="22" y="9"/>
                  </a:cxn>
                </a:cxnLst>
                <a:rect l="0" t="0" r="r" b="b"/>
                <a:pathLst>
                  <a:path w="42" h="40">
                    <a:moveTo>
                      <a:pt x="22" y="9"/>
                    </a:moveTo>
                    <a:cubicBezTo>
                      <a:pt x="19" y="6"/>
                      <a:pt x="15" y="2"/>
                      <a:pt x="14" y="1"/>
                    </a:cubicBezTo>
                    <a:cubicBezTo>
                      <a:pt x="13" y="0"/>
                      <a:pt x="11" y="0"/>
                      <a:pt x="9" y="2"/>
                    </a:cubicBezTo>
                    <a:cubicBezTo>
                      <a:pt x="7" y="3"/>
                      <a:pt x="4" y="5"/>
                      <a:pt x="2" y="6"/>
                    </a:cubicBezTo>
                    <a:cubicBezTo>
                      <a:pt x="1" y="7"/>
                      <a:pt x="0" y="9"/>
                      <a:pt x="1" y="10"/>
                    </a:cubicBezTo>
                    <a:cubicBezTo>
                      <a:pt x="3" y="12"/>
                      <a:pt x="6" y="15"/>
                      <a:pt x="9" y="19"/>
                    </a:cubicBezTo>
                    <a:cubicBezTo>
                      <a:pt x="22" y="31"/>
                      <a:pt x="22" y="31"/>
                      <a:pt x="22" y="31"/>
                    </a:cubicBezTo>
                    <a:cubicBezTo>
                      <a:pt x="25" y="34"/>
                      <a:pt x="28" y="38"/>
                      <a:pt x="29" y="39"/>
                    </a:cubicBezTo>
                    <a:cubicBezTo>
                      <a:pt x="31" y="40"/>
                      <a:pt x="33" y="40"/>
                      <a:pt x="35" y="38"/>
                    </a:cubicBezTo>
                    <a:cubicBezTo>
                      <a:pt x="36" y="37"/>
                      <a:pt x="39" y="34"/>
                      <a:pt x="40" y="33"/>
                    </a:cubicBezTo>
                    <a:cubicBezTo>
                      <a:pt x="42" y="32"/>
                      <a:pt x="42" y="29"/>
                      <a:pt x="40" y="28"/>
                    </a:cubicBezTo>
                    <a:cubicBezTo>
                      <a:pt x="39" y="27"/>
                      <a:pt x="35" y="23"/>
                      <a:pt x="32" y="20"/>
                    </a:cubicBezTo>
                    <a:lnTo>
                      <a:pt x="22" y="9"/>
                    </a:ln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Freeform: Shape 57"/>
              <p:cNvSpPr/>
              <p:nvPr/>
            </p:nvSpPr>
            <p:spPr bwMode="auto">
              <a:xfrm>
                <a:off x="3948113" y="1641475"/>
                <a:ext cx="25400" cy="31750"/>
              </a:xfrm>
              <a:custGeom>
                <a:avLst/>
                <a:gdLst/>
                <a:ahLst/>
                <a:cxnLst>
                  <a:cxn ang="0">
                    <a:pos x="8" y="2"/>
                  </a:cxn>
                  <a:cxn ang="0">
                    <a:pos x="2" y="6"/>
                  </a:cxn>
                  <a:cxn ang="0">
                    <a:pos x="2" y="11"/>
                  </a:cxn>
                  <a:cxn ang="0">
                    <a:pos x="7" y="16"/>
                  </a:cxn>
                  <a:cxn ang="0">
                    <a:pos x="12" y="16"/>
                  </a:cxn>
                  <a:cxn ang="0">
                    <a:pos x="12" y="15"/>
                  </a:cxn>
                  <a:cxn ang="0">
                    <a:pos x="13" y="9"/>
                  </a:cxn>
                  <a:cxn ang="0">
                    <a:pos x="13" y="4"/>
                  </a:cxn>
                  <a:cxn ang="0">
                    <a:pos x="13" y="2"/>
                  </a:cxn>
                  <a:cxn ang="0">
                    <a:pos x="8" y="2"/>
                  </a:cxn>
                </a:cxnLst>
                <a:rect l="0" t="0" r="r" b="b"/>
                <a:pathLst>
                  <a:path w="14" h="18">
                    <a:moveTo>
                      <a:pt x="8" y="2"/>
                    </a:moveTo>
                    <a:cubicBezTo>
                      <a:pt x="6" y="3"/>
                      <a:pt x="3" y="5"/>
                      <a:pt x="2" y="6"/>
                    </a:cubicBezTo>
                    <a:cubicBezTo>
                      <a:pt x="0" y="7"/>
                      <a:pt x="0" y="9"/>
                      <a:pt x="2" y="11"/>
                    </a:cubicBezTo>
                    <a:cubicBezTo>
                      <a:pt x="3" y="12"/>
                      <a:pt x="6" y="15"/>
                      <a:pt x="7" y="16"/>
                    </a:cubicBezTo>
                    <a:cubicBezTo>
                      <a:pt x="9" y="18"/>
                      <a:pt x="11" y="18"/>
                      <a:pt x="12" y="16"/>
                    </a:cubicBezTo>
                    <a:cubicBezTo>
                      <a:pt x="12" y="16"/>
                      <a:pt x="12" y="16"/>
                      <a:pt x="12" y="15"/>
                    </a:cubicBezTo>
                    <a:cubicBezTo>
                      <a:pt x="13" y="13"/>
                      <a:pt x="13" y="11"/>
                      <a:pt x="13" y="9"/>
                    </a:cubicBezTo>
                    <a:cubicBezTo>
                      <a:pt x="14" y="7"/>
                      <a:pt x="13" y="5"/>
                      <a:pt x="13" y="4"/>
                    </a:cubicBezTo>
                    <a:cubicBezTo>
                      <a:pt x="13" y="2"/>
                      <a:pt x="13" y="2"/>
                      <a:pt x="13" y="2"/>
                    </a:cubicBezTo>
                    <a:cubicBezTo>
                      <a:pt x="12" y="1"/>
                      <a:pt x="10" y="0"/>
                      <a:pt x="8" y="2"/>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Freeform: Shape 58"/>
              <p:cNvSpPr/>
              <p:nvPr/>
            </p:nvSpPr>
            <p:spPr bwMode="auto">
              <a:xfrm>
                <a:off x="4102100" y="1465263"/>
                <a:ext cx="42863" cy="49213"/>
              </a:xfrm>
              <a:custGeom>
                <a:avLst/>
                <a:gdLst/>
                <a:ahLst/>
                <a:cxnLst>
                  <a:cxn ang="0">
                    <a:pos x="3" y="2"/>
                  </a:cxn>
                  <a:cxn ang="0">
                    <a:pos x="0" y="4"/>
                  </a:cxn>
                  <a:cxn ang="0">
                    <a:pos x="2" y="8"/>
                  </a:cxn>
                  <a:cxn ang="0">
                    <a:pos x="8" y="16"/>
                  </a:cxn>
                  <a:cxn ang="0">
                    <a:pos x="14" y="25"/>
                  </a:cxn>
                  <a:cxn ang="0">
                    <a:pos x="17" y="28"/>
                  </a:cxn>
                  <a:cxn ang="0">
                    <a:pos x="20" y="26"/>
                  </a:cxn>
                  <a:cxn ang="0">
                    <a:pos x="20" y="8"/>
                  </a:cxn>
                  <a:cxn ang="0">
                    <a:pos x="20" y="8"/>
                  </a:cxn>
                  <a:cxn ang="0">
                    <a:pos x="20" y="8"/>
                  </a:cxn>
                  <a:cxn ang="0">
                    <a:pos x="3" y="2"/>
                  </a:cxn>
                </a:cxnLst>
                <a:rect l="0" t="0" r="r" b="b"/>
                <a:pathLst>
                  <a:path w="24" h="28">
                    <a:moveTo>
                      <a:pt x="3" y="2"/>
                    </a:moveTo>
                    <a:cubicBezTo>
                      <a:pt x="3" y="2"/>
                      <a:pt x="1" y="3"/>
                      <a:pt x="0" y="4"/>
                    </a:cubicBezTo>
                    <a:cubicBezTo>
                      <a:pt x="0" y="6"/>
                      <a:pt x="2" y="8"/>
                      <a:pt x="2" y="8"/>
                    </a:cubicBezTo>
                    <a:cubicBezTo>
                      <a:pt x="8" y="16"/>
                      <a:pt x="8" y="16"/>
                      <a:pt x="8" y="16"/>
                    </a:cubicBezTo>
                    <a:cubicBezTo>
                      <a:pt x="14" y="25"/>
                      <a:pt x="14" y="25"/>
                      <a:pt x="14" y="25"/>
                    </a:cubicBezTo>
                    <a:cubicBezTo>
                      <a:pt x="14" y="25"/>
                      <a:pt x="15" y="28"/>
                      <a:pt x="17" y="28"/>
                    </a:cubicBezTo>
                    <a:cubicBezTo>
                      <a:pt x="18" y="28"/>
                      <a:pt x="19" y="27"/>
                      <a:pt x="20" y="26"/>
                    </a:cubicBezTo>
                    <a:cubicBezTo>
                      <a:pt x="24" y="21"/>
                      <a:pt x="24" y="14"/>
                      <a:pt x="20" y="8"/>
                    </a:cubicBezTo>
                    <a:cubicBezTo>
                      <a:pt x="20" y="8"/>
                      <a:pt x="20" y="8"/>
                      <a:pt x="20" y="8"/>
                    </a:cubicBezTo>
                    <a:cubicBezTo>
                      <a:pt x="20" y="8"/>
                      <a:pt x="20" y="8"/>
                      <a:pt x="20" y="8"/>
                    </a:cubicBezTo>
                    <a:cubicBezTo>
                      <a:pt x="16" y="2"/>
                      <a:pt x="10" y="0"/>
                      <a:pt x="3" y="2"/>
                    </a:cubicBezTo>
                    <a:close/>
                  </a:path>
                </a:pathLst>
              </a:custGeom>
              <a:grpFill/>
              <a:ln w="9525">
                <a:noFill/>
                <a:round/>
              </a:ln>
            </p:spPr>
            <p:txBody>
              <a:bodyPr anchor="ctr"/>
              <a:lstStyle/>
              <a:p>
                <a:pPr algn="ctr"/>
                <a:endParaRPr sz="114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grpSp>
        <p:nvGrpSpPr>
          <p:cNvPr id="10" name="Group 32"/>
          <p:cNvGrpSpPr/>
          <p:nvPr/>
        </p:nvGrpSpPr>
        <p:grpSpPr>
          <a:xfrm>
            <a:off x="6106532" y="3635090"/>
            <a:ext cx="1873209" cy="649567"/>
            <a:chOff x="7645890" y="3344328"/>
            <a:chExt cx="2122517" cy="866137"/>
          </a:xfrm>
        </p:grpSpPr>
        <p:sp>
          <p:nvSpPr>
            <p:cNvPr id="17" name="TextBox 41"/>
            <p:cNvSpPr txBox="1"/>
            <p:nvPr/>
          </p:nvSpPr>
          <p:spPr bwMode="auto">
            <a:xfrm>
              <a:off x="7645890" y="3344328"/>
              <a:ext cx="1301593" cy="309958"/>
            </a:xfrm>
            <a:prstGeom prst="rect">
              <a:avLst/>
            </a:prstGeom>
            <a:noFill/>
          </p:spPr>
          <p:txBody>
            <a:bodyPr wrap="none" lIns="256000" tIns="33280" rIns="64000" bIns="33280">
              <a:normAutofit fontScale="92500" lnSpcReduction="10000"/>
            </a:bodyPr>
            <a:lstStyle/>
            <a:p>
              <a:pPr algn="l" latinLnBrk="0"/>
              <a:r>
                <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8" name="TextBox 42"/>
            <p:cNvSpPr txBox="1"/>
            <p:nvPr/>
          </p:nvSpPr>
          <p:spPr bwMode="auto">
            <a:xfrm>
              <a:off x="7645890" y="3654286"/>
              <a:ext cx="2122517" cy="556179"/>
            </a:xfrm>
            <a:prstGeom prst="rect">
              <a:avLst/>
            </a:prstGeom>
            <a:noFill/>
          </p:spPr>
          <p:txBody>
            <a:bodyPr wrap="square" lIns="256000" tIns="33280" rIns="64000" bIns="33280">
              <a:normAutofit/>
            </a:bodyPr>
            <a:lstStyle/>
            <a:p>
              <a:pPr algn="l" latinLnBrk="0">
                <a:lnSpc>
                  <a:spcPct val="120000"/>
                </a:lnSpc>
              </a:pPr>
              <a:r>
                <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 （建议使用主题字体）</a:t>
              </a:r>
              <a:endPar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1" name="Group 43"/>
          <p:cNvGrpSpPr/>
          <p:nvPr/>
        </p:nvGrpSpPr>
        <p:grpSpPr>
          <a:xfrm>
            <a:off x="3951101" y="1056898"/>
            <a:ext cx="1591937" cy="764786"/>
            <a:chOff x="5089540" y="1514352"/>
            <a:chExt cx="2122583" cy="1019770"/>
          </a:xfrm>
        </p:grpSpPr>
        <p:sp>
          <p:nvSpPr>
            <p:cNvPr id="15" name="TextBox 44"/>
            <p:cNvSpPr txBox="1"/>
            <p:nvPr/>
          </p:nvSpPr>
          <p:spPr bwMode="auto">
            <a:xfrm>
              <a:off x="5521343" y="1514352"/>
              <a:ext cx="1258976" cy="309958"/>
            </a:xfrm>
            <a:prstGeom prst="rect">
              <a:avLst/>
            </a:prstGeom>
            <a:noFill/>
          </p:spPr>
          <p:txBody>
            <a:bodyPr wrap="none" lIns="64000" tIns="33280" rIns="64000" bIns="33280">
              <a:normAutofit fontScale="92500" lnSpcReduction="10000"/>
            </a:bodyPr>
            <a:lstStyle/>
            <a:p>
              <a:pPr latinLnBrk="0"/>
              <a:r>
                <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TextBox 45"/>
            <p:cNvSpPr txBox="1"/>
            <p:nvPr/>
          </p:nvSpPr>
          <p:spPr bwMode="auto">
            <a:xfrm>
              <a:off x="5089540" y="1824309"/>
              <a:ext cx="2122583" cy="709813"/>
            </a:xfrm>
            <a:prstGeom prst="rect">
              <a:avLst/>
            </a:prstGeom>
            <a:noFill/>
          </p:spPr>
          <p:txBody>
            <a:bodyPr wrap="square" lIns="64000" tIns="33280" rIns="64000" bIns="33280">
              <a:normAutofit/>
            </a:bodyPr>
            <a:lstStyle/>
            <a:p>
              <a:pPr latinLnBrk="0">
                <a:lnSpc>
                  <a:spcPct val="120000"/>
                </a:lnSpc>
              </a:pPr>
              <a:r>
                <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 （建议使用主题字体）</a:t>
              </a:r>
              <a:endPar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2" name="Group 46"/>
          <p:cNvGrpSpPr/>
          <p:nvPr/>
        </p:nvGrpSpPr>
        <p:grpSpPr>
          <a:xfrm>
            <a:off x="1503444" y="3668293"/>
            <a:ext cx="1792439" cy="649567"/>
            <a:chOff x="2378292" y="4060687"/>
            <a:chExt cx="2389919" cy="866137"/>
          </a:xfrm>
        </p:grpSpPr>
        <p:sp>
          <p:nvSpPr>
            <p:cNvPr id="13" name="TextBox 48"/>
            <p:cNvSpPr txBox="1"/>
            <p:nvPr/>
          </p:nvSpPr>
          <p:spPr bwMode="auto">
            <a:xfrm>
              <a:off x="3236598" y="4060687"/>
              <a:ext cx="1531613" cy="309958"/>
            </a:xfrm>
            <a:prstGeom prst="rect">
              <a:avLst/>
            </a:prstGeom>
            <a:noFill/>
          </p:spPr>
          <p:txBody>
            <a:bodyPr wrap="none" lIns="64000" tIns="33280" rIns="256000" bIns="33280">
              <a:normAutofit fontScale="92500" lnSpcReduction="10000"/>
            </a:bodyPr>
            <a:lstStyle/>
            <a:p>
              <a:pPr algn="r" latinLnBrk="0"/>
              <a:r>
                <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28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49"/>
            <p:cNvSpPr txBox="1"/>
            <p:nvPr/>
          </p:nvSpPr>
          <p:spPr bwMode="auto">
            <a:xfrm>
              <a:off x="2378292" y="4370645"/>
              <a:ext cx="2389918" cy="556179"/>
            </a:xfrm>
            <a:prstGeom prst="rect">
              <a:avLst/>
            </a:prstGeom>
            <a:noFill/>
          </p:spPr>
          <p:txBody>
            <a:bodyPr wrap="square" lIns="64000" tIns="33280" rIns="256000" bIns="33280">
              <a:normAutofit/>
            </a:bodyPr>
            <a:lstStyle/>
            <a:p>
              <a:pPr algn="r" latinLnBrk="0">
                <a:lnSpc>
                  <a:spcPct val="120000"/>
                </a:lnSpc>
              </a:pPr>
              <a:r>
                <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 （建议使用主题字体）</a:t>
              </a:r>
              <a:endParaRPr lang="zh-CN" altLang="en-US" sz="85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66"/>
          <p:cNvSpPr txBox="1">
            <a:spLocks noChangeArrowheads="1"/>
          </p:cNvSpPr>
          <p:nvPr/>
        </p:nvSpPr>
        <p:spPr bwMode="auto">
          <a:xfrm>
            <a:off x="577992" y="1216549"/>
            <a:ext cx="7988017" cy="590931"/>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13"/>
          <p:cNvSpPr txBox="1">
            <a:spLocks noChangeArrowheads="1"/>
          </p:cNvSpPr>
          <p:nvPr/>
        </p:nvSpPr>
        <p:spPr bwMode="auto">
          <a:xfrm>
            <a:off x="577991" y="994411"/>
            <a:ext cx="1312860" cy="175113"/>
          </a:xfrm>
          <a:prstGeom prst="rect">
            <a:avLst/>
          </a:prstGeom>
          <a:noFill/>
          <a:ln>
            <a:noFill/>
          </a:ln>
        </p:spPr>
        <p:txBody>
          <a:bodyPr wrap="none" lIns="0" tIns="0" rIns="0" bIns="0">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11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1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577992" y="1944245"/>
            <a:ext cx="7988017" cy="2765003"/>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4000">
        <p14:flip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750"/>
                                        <p:tgtEl>
                                          <p:spTgt spid="34"/>
                                        </p:tgtEl>
                                      </p:cBhvr>
                                    </p:animEffect>
                                    <p:anim calcmode="lin" valueType="num">
                                      <p:cBhvr>
                                        <p:cTn id="13" dur="750" fill="hold"/>
                                        <p:tgtEl>
                                          <p:spTgt spid="34"/>
                                        </p:tgtEl>
                                        <p:attrNameLst>
                                          <p:attrName>ppt_x</p:attrName>
                                        </p:attrNameLst>
                                      </p:cBhvr>
                                      <p:tavLst>
                                        <p:tav tm="0">
                                          <p:val>
                                            <p:strVal val="#ppt_x"/>
                                          </p:val>
                                        </p:tav>
                                        <p:tav tm="100000">
                                          <p:val>
                                            <p:strVal val="#ppt_x"/>
                                          </p:val>
                                        </p:tav>
                                      </p:tavLst>
                                    </p:anim>
                                    <p:anim calcmode="lin" valueType="num">
                                      <p:cBhvr>
                                        <p:cTn id="14" dur="75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0" presetClass="entr" presetSubtype="0" decel="10000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700" fill="hold"/>
                                        <p:tgtEl>
                                          <p:spTgt spid="4"/>
                                        </p:tgtEl>
                                        <p:attrNameLst>
                                          <p:attrName>ppt_w</p:attrName>
                                        </p:attrNameLst>
                                      </p:cBhvr>
                                      <p:tavLst>
                                        <p:tav tm="0">
                                          <p:val>
                                            <p:strVal val="#ppt_w+.3"/>
                                          </p:val>
                                        </p:tav>
                                        <p:tav tm="100000">
                                          <p:val>
                                            <p:strVal val="#ppt_w"/>
                                          </p:val>
                                        </p:tav>
                                      </p:tavLst>
                                    </p:anim>
                                    <p:anim calcmode="lin" valueType="num">
                                      <p:cBhvr>
                                        <p:cTn id="19" dur="1700" fill="hold"/>
                                        <p:tgtEl>
                                          <p:spTgt spid="4"/>
                                        </p:tgtEl>
                                        <p:attrNameLst>
                                          <p:attrName>ppt_h</p:attrName>
                                        </p:attrNameLst>
                                      </p:cBhvr>
                                      <p:tavLst>
                                        <p:tav tm="0">
                                          <p:val>
                                            <p:strVal val="#ppt_h"/>
                                          </p:val>
                                        </p:tav>
                                        <p:tav tm="100000">
                                          <p:val>
                                            <p:strVal val="#ppt_h"/>
                                          </p:val>
                                        </p:tav>
                                      </p:tavLst>
                                    </p:anim>
                                    <p:animEffect transition="in" filter="fade">
                                      <p:cBhvr>
                                        <p:cTn id="20"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99115" y="1275606"/>
            <a:ext cx="1037768" cy="10377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TextBox 48"/>
          <p:cNvSpPr txBox="1"/>
          <p:nvPr/>
        </p:nvSpPr>
        <p:spPr>
          <a:xfrm>
            <a:off x="3555888" y="2417940"/>
            <a:ext cx="2816312" cy="492443"/>
          </a:xfrm>
          <a:prstGeom prst="rect">
            <a:avLst/>
          </a:prstGeom>
          <a:noFill/>
        </p:spPr>
        <p:txBody>
          <a:bodyPr wrap="square" lIns="0" tIns="0" rIns="0" bIns="0" rtlCol="0">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投资回报</a:t>
            </a:r>
            <a:endParaRPr lang="en-GB" altLang="zh-CN" sz="31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2935019" y="2997540"/>
            <a:ext cx="2979531" cy="276999"/>
          </a:xfrm>
          <a:prstGeom prst="rect">
            <a:avLst/>
          </a:prstGeom>
          <a:noFill/>
        </p:spPr>
        <p:txBody>
          <a:bodyPr wrap="square" lIns="0" tIns="0" rIns="0" bIns="0" rtlCol="0">
            <a:spAutoFit/>
          </a:bodyPr>
          <a:lstStyle/>
          <a:p>
            <a:pPr algn="ctr" eaLnBrk="0" hangingPunct="0"/>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259"/>
          <p:cNvSpPr>
            <a:spLocks noChangeArrowheads="1"/>
          </p:cNvSpPr>
          <p:nvPr/>
        </p:nvSpPr>
        <p:spPr bwMode="auto">
          <a:xfrm>
            <a:off x="3563478" y="1419622"/>
            <a:ext cx="1561914" cy="74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400" b="1" cap="all" spc="213" dirty="0">
                <a:solidFill>
                  <a:schemeClr val="bg1"/>
                </a:solidFill>
                <a:cs typeface="Arial" panose="020B0604020202020204" pitchFamily="34" charset="0"/>
              </a:rPr>
              <a:t>04</a:t>
            </a:r>
            <a:endParaRPr lang="zh-CN" altLang="en-US" sz="4400" b="1" cap="all" spc="213" dirty="0">
              <a:solidFill>
                <a:schemeClr val="bg1"/>
              </a:solidFill>
              <a:cs typeface="Arial" panose="020B060402020202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0"/>
            <a:ext cx="3429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8"/>
                                        </p:tgtEl>
                                        <p:attrNameLst>
                                          <p:attrName>ppt_y</p:attrName>
                                        </p:attrNameLst>
                                      </p:cBhvr>
                                      <p:tavLst>
                                        <p:tav tm="0">
                                          <p:val>
                                            <p:strVal val="#ppt_y"/>
                                          </p:val>
                                        </p:tav>
                                        <p:tav tm="100000">
                                          <p:val>
                                            <p:strVal val="#ppt_y"/>
                                          </p:val>
                                        </p:tav>
                                      </p:tavLst>
                                    </p:anim>
                                    <p:anim calcmode="lin" valueType="num">
                                      <p:cBhvr>
                                        <p:cTn id="26"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8"/>
                                        </p:tgtEl>
                                      </p:cBhvr>
                                    </p:animEffect>
                                  </p:childTnLst>
                                </p:cTn>
                              </p:par>
                            </p:childTnLst>
                          </p:cTn>
                        </p:par>
                        <p:par>
                          <p:cTn id="29" fill="hold">
                            <p:stCondLst>
                              <p:cond delay="1049"/>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28"/>
                                        </p:tgtEl>
                                      </p:cBhvr>
                                    </p:animEffect>
                                    <p:animScale>
                                      <p:cBhvr>
                                        <p:cTn id="32" dur="250" autoRev="1" fill="hold"/>
                                        <p:tgtEl>
                                          <p:spTgt spid="28"/>
                                        </p:tgtEl>
                                      </p:cBhvr>
                                      <p:by x="105000" y="105000"/>
                                    </p:animScale>
                                  </p:childTnLst>
                                </p:cTn>
                              </p:par>
                            </p:childTnLst>
                          </p:cTn>
                        </p:par>
                        <p:par>
                          <p:cTn id="33" fill="hold">
                            <p:stCondLst>
                              <p:cond delay="1549"/>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26"/>
                                        </p:tgtEl>
                                        <p:attrNameLst>
                                          <p:attrName>style.visibility</p:attrName>
                                        </p:attrNameLst>
                                      </p:cBhvr>
                                      <p:to>
                                        <p:strVal val="visible"/>
                                      </p:to>
                                    </p:set>
                                    <p:animEffect transition="in" filter="wipe(left)">
                                      <p:cBhvr>
                                        <p:cTn id="36" dur="200"/>
                                        <p:tgtEl>
                                          <p:spTgt spid="26"/>
                                        </p:tgtEl>
                                      </p:cBhvr>
                                    </p:animEffect>
                                  </p:childTnLst>
                                </p:cTn>
                              </p:par>
                              <p:par>
                                <p:cTn id="37" presetID="36" presetClass="emph" presetSubtype="0" fill="hold" grpId="1" nodeType="withEffect">
                                  <p:stCondLst>
                                    <p:cond delay="0"/>
                                  </p:stCondLst>
                                  <p:iterate type="lt">
                                    <p:tmPct val="30000"/>
                                  </p:iterate>
                                  <p:childTnLst>
                                    <p:animScale>
                                      <p:cBhvr>
                                        <p:cTn id="38" dur="50" autoRev="1" fill="hold">
                                          <p:stCondLst>
                                            <p:cond delay="0"/>
                                          </p:stCondLst>
                                        </p:cTn>
                                        <p:tgtEl>
                                          <p:spTgt spid="26"/>
                                        </p:tgtEl>
                                      </p:cBhvr>
                                      <p:to x="80000" y="100000"/>
                                    </p:animScale>
                                    <p:anim by="(#ppt_w*0.10)" calcmode="lin" valueType="num">
                                      <p:cBhvr>
                                        <p:cTn id="39" dur="50" autoRev="1" fill="hold">
                                          <p:stCondLst>
                                            <p:cond delay="0"/>
                                          </p:stCondLst>
                                        </p:cTn>
                                        <p:tgtEl>
                                          <p:spTgt spid="26"/>
                                        </p:tgtEl>
                                        <p:attrNameLst>
                                          <p:attrName>ppt_x</p:attrName>
                                        </p:attrNameLst>
                                      </p:cBhvr>
                                    </p:anim>
                                    <p:anim by="(-#ppt_w*0.10)" calcmode="lin" valueType="num">
                                      <p:cBhvr>
                                        <p:cTn id="40" dur="50" autoRev="1" fill="hold">
                                          <p:stCondLst>
                                            <p:cond delay="0"/>
                                          </p:stCondLst>
                                        </p:cTn>
                                        <p:tgtEl>
                                          <p:spTgt spid="26"/>
                                        </p:tgtEl>
                                        <p:attrNameLst>
                                          <p:attrName>ppt_y</p:attrName>
                                        </p:attrNameLst>
                                      </p:cBhvr>
                                    </p:anim>
                                    <p:animRot by="-480000">
                                      <p:cBhvr>
                                        <p:cTn id="41" dur="50" autoRev="1" fill="hold">
                                          <p:stCondLst>
                                            <p:cond delay="0"/>
                                          </p:stCondLst>
                                        </p:cTn>
                                        <p:tgtEl>
                                          <p:spTgt spid="26"/>
                                        </p:tgtEl>
                                        <p:attrNameLst>
                                          <p:attrName>r</p:attrName>
                                        </p:attrNameLst>
                                      </p:cBhvr>
                                    </p:animRot>
                                  </p:childTnLst>
                                </p:cTn>
                              </p:par>
                            </p:childTnLst>
                          </p:cTn>
                        </p:par>
                        <p:par>
                          <p:cTn id="42" fill="hold">
                            <p:stCondLst>
                              <p:cond delay="193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27"/>
                                        </p:tgtEl>
                                        <p:attrNameLst>
                                          <p:attrName>style.visibility</p:attrName>
                                        </p:attrNameLst>
                                      </p:cBhvr>
                                      <p:to>
                                        <p:strVal val="visible"/>
                                      </p:to>
                                    </p:set>
                                    <p:animEffect transition="in" filter="wipe(left)">
                                      <p:cBhvr>
                                        <p:cTn id="45" dur="200"/>
                                        <p:tgtEl>
                                          <p:spTgt spid="27"/>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27"/>
                                        </p:tgtEl>
                                      </p:cBhvr>
                                      <p:to x="80000" y="100000"/>
                                    </p:animScale>
                                    <p:anim by="(#ppt_w*0.10)" calcmode="lin" valueType="num">
                                      <p:cBhvr>
                                        <p:cTn id="48" dur="50" autoRev="1" fill="hold">
                                          <p:stCondLst>
                                            <p:cond delay="0"/>
                                          </p:stCondLst>
                                        </p:cTn>
                                        <p:tgtEl>
                                          <p:spTgt spid="27"/>
                                        </p:tgtEl>
                                        <p:attrNameLst>
                                          <p:attrName>ppt_x</p:attrName>
                                        </p:attrNameLst>
                                      </p:cBhvr>
                                    </p:anim>
                                    <p:anim by="(-#ppt_w*0.10)" calcmode="lin" valueType="num">
                                      <p:cBhvr>
                                        <p:cTn id="49" dur="50" autoRev="1" fill="hold">
                                          <p:stCondLst>
                                            <p:cond delay="0"/>
                                          </p:stCondLst>
                                        </p:cTn>
                                        <p:tgtEl>
                                          <p:spTgt spid="27"/>
                                        </p:tgtEl>
                                        <p:attrNameLst>
                                          <p:attrName>ppt_y</p:attrName>
                                        </p:attrNameLst>
                                      </p:cBhvr>
                                    </p:anim>
                                    <p:animRot by="-480000">
                                      <p:cBhvr>
                                        <p:cTn id="50"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26" grpId="1"/>
      <p:bldP spid="27" grpId="0"/>
      <p:bldP spid="27" grpId="1"/>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4321" y="715666"/>
            <a:ext cx="4569679" cy="4008033"/>
            <a:chOff x="0" y="0"/>
            <a:chExt cx="2449" cy="2148"/>
          </a:xfrm>
        </p:grpSpPr>
        <p:pic>
          <p:nvPicPr>
            <p:cNvPr id="9219" name="Picture 3" descr="iPhone_5S_freebi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2449" cy="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descr="10111220362419802e801c5ef8副本"/>
            <p:cNvSpPr>
              <a:spLocks noChangeArrowheads="1"/>
            </p:cNvSpPr>
            <p:nvPr/>
          </p:nvSpPr>
          <p:spPr bwMode="auto">
            <a:xfrm>
              <a:off x="825" y="294"/>
              <a:ext cx="807" cy="142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350" cmpd="sng">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28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221" name="Oval 5"/>
          <p:cNvSpPr>
            <a:spLocks noChangeArrowheads="1"/>
          </p:cNvSpPr>
          <p:nvPr/>
        </p:nvSpPr>
        <p:spPr bwMode="auto">
          <a:xfrm>
            <a:off x="1403350" y="1634333"/>
            <a:ext cx="546100" cy="542925"/>
          </a:xfrm>
          <a:prstGeom prst="ellipse">
            <a:avLst/>
          </a:prstGeom>
          <a:solidFill>
            <a:schemeClr val="accent1"/>
          </a:solidFill>
          <a:ln>
            <a:noFill/>
          </a:ln>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6"/>
          <p:cNvGrpSpPr/>
          <p:nvPr/>
        </p:nvGrpSpPr>
        <p:grpSpPr bwMode="auto">
          <a:xfrm>
            <a:off x="1544638" y="1772445"/>
            <a:ext cx="266700" cy="273050"/>
            <a:chOff x="0" y="0"/>
            <a:chExt cx="276" cy="281"/>
          </a:xfrm>
        </p:grpSpPr>
        <p:sp>
          <p:nvSpPr>
            <p:cNvPr id="9223" name="Freeform 7"/>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24" name="Freeform 8"/>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sp>
        <p:nvSpPr>
          <p:cNvPr id="9225" name="Oval 9"/>
          <p:cNvSpPr>
            <a:spLocks noChangeArrowheads="1"/>
          </p:cNvSpPr>
          <p:nvPr/>
        </p:nvSpPr>
        <p:spPr bwMode="auto">
          <a:xfrm>
            <a:off x="1404938" y="2570958"/>
            <a:ext cx="546100" cy="542925"/>
          </a:xfrm>
          <a:prstGeom prst="ellipse">
            <a:avLst/>
          </a:prstGeom>
          <a:solidFill>
            <a:schemeClr val="accent2"/>
          </a:solidFill>
          <a:ln>
            <a:noFill/>
          </a:ln>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4" name="Group 10"/>
          <p:cNvGrpSpPr/>
          <p:nvPr/>
        </p:nvGrpSpPr>
        <p:grpSpPr bwMode="auto">
          <a:xfrm>
            <a:off x="1577976" y="2694782"/>
            <a:ext cx="200025" cy="292100"/>
            <a:chOff x="0" y="0"/>
            <a:chExt cx="206" cy="305"/>
          </a:xfrm>
        </p:grpSpPr>
        <p:sp>
          <p:nvSpPr>
            <p:cNvPr id="9227" name="Freeform 11"/>
            <p:cNvSpPr>
              <a:spLocks noEditPoints="1"/>
            </p:cNvSpPr>
            <p:nvPr/>
          </p:nvSpPr>
          <p:spPr bwMode="auto">
            <a:xfrm>
              <a:off x="0" y="43"/>
              <a:ext cx="206" cy="262"/>
            </a:xfrm>
            <a:custGeom>
              <a:avLst/>
              <a:gdLst>
                <a:gd name="T0" fmla="*/ 124 w 153"/>
                <a:gd name="T1" fmla="*/ 0 h 193"/>
                <a:gd name="T2" fmla="*/ 29 w 153"/>
                <a:gd name="T3" fmla="*/ 0 h 193"/>
                <a:gd name="T4" fmla="*/ 0 w 153"/>
                <a:gd name="T5" fmla="*/ 29 h 193"/>
                <a:gd name="T6" fmla="*/ 0 w 153"/>
                <a:gd name="T7" fmla="*/ 183 h 193"/>
                <a:gd name="T8" fmla="*/ 5 w 153"/>
                <a:gd name="T9" fmla="*/ 191 h 193"/>
                <a:gd name="T10" fmla="*/ 14 w 153"/>
                <a:gd name="T11" fmla="*/ 192 h 193"/>
                <a:gd name="T12" fmla="*/ 77 w 153"/>
                <a:gd name="T13" fmla="*/ 160 h 193"/>
                <a:gd name="T14" fmla="*/ 139 w 153"/>
                <a:gd name="T15" fmla="*/ 192 h 193"/>
                <a:gd name="T16" fmla="*/ 144 w 153"/>
                <a:gd name="T17" fmla="*/ 193 h 193"/>
                <a:gd name="T18" fmla="*/ 149 w 153"/>
                <a:gd name="T19" fmla="*/ 191 h 193"/>
                <a:gd name="T20" fmla="*/ 153 w 153"/>
                <a:gd name="T21" fmla="*/ 183 h 193"/>
                <a:gd name="T22" fmla="*/ 153 w 153"/>
                <a:gd name="T23" fmla="*/ 29 h 193"/>
                <a:gd name="T24" fmla="*/ 124 w 153"/>
                <a:gd name="T25" fmla="*/ 0 h 193"/>
                <a:gd name="T26" fmla="*/ 134 w 153"/>
                <a:gd name="T27" fmla="*/ 168 h 193"/>
                <a:gd name="T28" fmla="*/ 81 w 153"/>
                <a:gd name="T29" fmla="*/ 140 h 193"/>
                <a:gd name="T30" fmla="*/ 77 w 153"/>
                <a:gd name="T31" fmla="*/ 139 h 193"/>
                <a:gd name="T32" fmla="*/ 72 w 153"/>
                <a:gd name="T33" fmla="*/ 140 h 193"/>
                <a:gd name="T34" fmla="*/ 19 w 153"/>
                <a:gd name="T35" fmla="*/ 168 h 193"/>
                <a:gd name="T36" fmla="*/ 19 w 153"/>
                <a:gd name="T37" fmla="*/ 29 h 193"/>
                <a:gd name="T38" fmla="*/ 29 w 153"/>
                <a:gd name="T39" fmla="*/ 19 h 193"/>
                <a:gd name="T40" fmla="*/ 124 w 153"/>
                <a:gd name="T41" fmla="*/ 19 h 193"/>
                <a:gd name="T42" fmla="*/ 134 w 153"/>
                <a:gd name="T43" fmla="*/ 29 h 193"/>
                <a:gd name="T44" fmla="*/ 134 w 153"/>
                <a:gd name="T45"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93">
                  <a:moveTo>
                    <a:pt x="124" y="0"/>
                  </a:moveTo>
                  <a:cubicBezTo>
                    <a:pt x="29" y="0"/>
                    <a:pt x="29" y="0"/>
                    <a:pt x="29" y="0"/>
                  </a:cubicBezTo>
                  <a:cubicBezTo>
                    <a:pt x="13" y="0"/>
                    <a:pt x="0" y="13"/>
                    <a:pt x="0" y="29"/>
                  </a:cubicBezTo>
                  <a:cubicBezTo>
                    <a:pt x="0" y="183"/>
                    <a:pt x="0" y="183"/>
                    <a:pt x="0" y="183"/>
                  </a:cubicBezTo>
                  <a:cubicBezTo>
                    <a:pt x="0" y="187"/>
                    <a:pt x="2" y="190"/>
                    <a:pt x="5" y="191"/>
                  </a:cubicBezTo>
                  <a:cubicBezTo>
                    <a:pt x="8" y="193"/>
                    <a:pt x="11" y="193"/>
                    <a:pt x="14" y="192"/>
                  </a:cubicBezTo>
                  <a:cubicBezTo>
                    <a:pt x="77" y="160"/>
                    <a:pt x="77" y="160"/>
                    <a:pt x="77" y="160"/>
                  </a:cubicBezTo>
                  <a:cubicBezTo>
                    <a:pt x="139" y="192"/>
                    <a:pt x="139" y="192"/>
                    <a:pt x="139" y="192"/>
                  </a:cubicBezTo>
                  <a:cubicBezTo>
                    <a:pt x="141" y="193"/>
                    <a:pt x="142" y="193"/>
                    <a:pt x="144" y="193"/>
                  </a:cubicBezTo>
                  <a:cubicBezTo>
                    <a:pt x="146" y="193"/>
                    <a:pt x="147" y="192"/>
                    <a:pt x="149" y="191"/>
                  </a:cubicBezTo>
                  <a:cubicBezTo>
                    <a:pt x="152" y="190"/>
                    <a:pt x="153" y="187"/>
                    <a:pt x="153" y="183"/>
                  </a:cubicBezTo>
                  <a:cubicBezTo>
                    <a:pt x="153" y="29"/>
                    <a:pt x="153" y="29"/>
                    <a:pt x="153" y="29"/>
                  </a:cubicBezTo>
                  <a:cubicBezTo>
                    <a:pt x="153" y="13"/>
                    <a:pt x="140" y="0"/>
                    <a:pt x="124" y="0"/>
                  </a:cubicBezTo>
                  <a:close/>
                  <a:moveTo>
                    <a:pt x="134" y="168"/>
                  </a:moveTo>
                  <a:cubicBezTo>
                    <a:pt x="81" y="140"/>
                    <a:pt x="81" y="140"/>
                    <a:pt x="81" y="140"/>
                  </a:cubicBezTo>
                  <a:cubicBezTo>
                    <a:pt x="80" y="140"/>
                    <a:pt x="78" y="139"/>
                    <a:pt x="77" y="139"/>
                  </a:cubicBezTo>
                  <a:cubicBezTo>
                    <a:pt x="75" y="139"/>
                    <a:pt x="74" y="140"/>
                    <a:pt x="72" y="140"/>
                  </a:cubicBezTo>
                  <a:cubicBezTo>
                    <a:pt x="19" y="168"/>
                    <a:pt x="19" y="168"/>
                    <a:pt x="19" y="168"/>
                  </a:cubicBezTo>
                  <a:cubicBezTo>
                    <a:pt x="19" y="29"/>
                    <a:pt x="19" y="29"/>
                    <a:pt x="19" y="29"/>
                  </a:cubicBezTo>
                  <a:cubicBezTo>
                    <a:pt x="19" y="23"/>
                    <a:pt x="24" y="19"/>
                    <a:pt x="29" y="19"/>
                  </a:cubicBezTo>
                  <a:cubicBezTo>
                    <a:pt x="124" y="19"/>
                    <a:pt x="124" y="19"/>
                    <a:pt x="124" y="19"/>
                  </a:cubicBezTo>
                  <a:cubicBezTo>
                    <a:pt x="130" y="19"/>
                    <a:pt x="134" y="23"/>
                    <a:pt x="134" y="29"/>
                  </a:cubicBezTo>
                  <a:lnTo>
                    <a:pt x="134" y="1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28" name="Freeform 12"/>
            <p:cNvSpPr/>
            <p:nvPr/>
          </p:nvSpPr>
          <p:spPr bwMode="auto">
            <a:xfrm>
              <a:off x="42" y="0"/>
              <a:ext cx="123" cy="26"/>
            </a:xfrm>
            <a:custGeom>
              <a:avLst/>
              <a:gdLst>
                <a:gd name="T0" fmla="*/ 10 w 91"/>
                <a:gd name="T1" fmla="*/ 19 h 19"/>
                <a:gd name="T2" fmla="*/ 82 w 91"/>
                <a:gd name="T3" fmla="*/ 19 h 19"/>
                <a:gd name="T4" fmla="*/ 91 w 91"/>
                <a:gd name="T5" fmla="*/ 10 h 19"/>
                <a:gd name="T6" fmla="*/ 82 w 91"/>
                <a:gd name="T7" fmla="*/ 0 h 19"/>
                <a:gd name="T8" fmla="*/ 10 w 91"/>
                <a:gd name="T9" fmla="*/ 0 h 19"/>
                <a:gd name="T10" fmla="*/ 0 w 91"/>
                <a:gd name="T11" fmla="*/ 10 h 19"/>
                <a:gd name="T12" fmla="*/ 10 w 9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1" h="19">
                  <a:moveTo>
                    <a:pt x="10" y="19"/>
                  </a:moveTo>
                  <a:cubicBezTo>
                    <a:pt x="82" y="19"/>
                    <a:pt x="82" y="19"/>
                    <a:pt x="82" y="19"/>
                  </a:cubicBezTo>
                  <a:cubicBezTo>
                    <a:pt x="87" y="19"/>
                    <a:pt x="91" y="15"/>
                    <a:pt x="91" y="10"/>
                  </a:cubicBezTo>
                  <a:cubicBezTo>
                    <a:pt x="91" y="4"/>
                    <a:pt x="87" y="0"/>
                    <a:pt x="82" y="0"/>
                  </a:cubicBezTo>
                  <a:cubicBezTo>
                    <a:pt x="10" y="0"/>
                    <a:pt x="10" y="0"/>
                    <a:pt x="10" y="0"/>
                  </a:cubicBezTo>
                  <a:cubicBezTo>
                    <a:pt x="5" y="0"/>
                    <a:pt x="0" y="4"/>
                    <a:pt x="0" y="10"/>
                  </a:cubicBezTo>
                  <a:cubicBezTo>
                    <a:pt x="0" y="15"/>
                    <a:pt x="5" y="19"/>
                    <a:pt x="10"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29" name="Freeform 13"/>
            <p:cNvSpPr/>
            <p:nvPr/>
          </p:nvSpPr>
          <p:spPr bwMode="auto">
            <a:xfrm>
              <a:off x="56" y="105"/>
              <a:ext cx="94" cy="94"/>
            </a:xfrm>
            <a:custGeom>
              <a:avLst/>
              <a:gdLst>
                <a:gd name="T0" fmla="*/ 60 w 69"/>
                <a:gd name="T1" fmla="*/ 25 h 69"/>
                <a:gd name="T2" fmla="*/ 44 w 69"/>
                <a:gd name="T3" fmla="*/ 25 h 69"/>
                <a:gd name="T4" fmla="*/ 44 w 69"/>
                <a:gd name="T5" fmla="*/ 9 h 69"/>
                <a:gd name="T6" fmla="*/ 35 w 69"/>
                <a:gd name="T7" fmla="*/ 0 h 69"/>
                <a:gd name="T8" fmla="*/ 25 w 69"/>
                <a:gd name="T9" fmla="*/ 9 h 69"/>
                <a:gd name="T10" fmla="*/ 25 w 69"/>
                <a:gd name="T11" fmla="*/ 25 h 69"/>
                <a:gd name="T12" fmla="*/ 10 w 69"/>
                <a:gd name="T13" fmla="*/ 25 h 69"/>
                <a:gd name="T14" fmla="*/ 0 w 69"/>
                <a:gd name="T15" fmla="*/ 34 h 69"/>
                <a:gd name="T16" fmla="*/ 10 w 69"/>
                <a:gd name="T17" fmla="*/ 44 h 69"/>
                <a:gd name="T18" fmla="*/ 25 w 69"/>
                <a:gd name="T19" fmla="*/ 44 h 69"/>
                <a:gd name="T20" fmla="*/ 25 w 69"/>
                <a:gd name="T21" fmla="*/ 59 h 69"/>
                <a:gd name="T22" fmla="*/ 35 w 69"/>
                <a:gd name="T23" fmla="*/ 69 h 69"/>
                <a:gd name="T24" fmla="*/ 44 w 69"/>
                <a:gd name="T25" fmla="*/ 59 h 69"/>
                <a:gd name="T26" fmla="*/ 44 w 69"/>
                <a:gd name="T27" fmla="*/ 44 h 69"/>
                <a:gd name="T28" fmla="*/ 60 w 69"/>
                <a:gd name="T29" fmla="*/ 44 h 69"/>
                <a:gd name="T30" fmla="*/ 69 w 69"/>
                <a:gd name="T31" fmla="*/ 34 h 69"/>
                <a:gd name="T32" fmla="*/ 60 w 69"/>
                <a:gd name="T33"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0" y="25"/>
                  </a:moveTo>
                  <a:cubicBezTo>
                    <a:pt x="44" y="25"/>
                    <a:pt x="44" y="25"/>
                    <a:pt x="44" y="25"/>
                  </a:cubicBezTo>
                  <a:cubicBezTo>
                    <a:pt x="44" y="9"/>
                    <a:pt x="44" y="9"/>
                    <a:pt x="44" y="9"/>
                  </a:cubicBezTo>
                  <a:cubicBezTo>
                    <a:pt x="44" y="4"/>
                    <a:pt x="40" y="0"/>
                    <a:pt x="35" y="0"/>
                  </a:cubicBezTo>
                  <a:cubicBezTo>
                    <a:pt x="30" y="0"/>
                    <a:pt x="25" y="4"/>
                    <a:pt x="25" y="9"/>
                  </a:cubicBezTo>
                  <a:cubicBezTo>
                    <a:pt x="25" y="25"/>
                    <a:pt x="25" y="25"/>
                    <a:pt x="25" y="25"/>
                  </a:cubicBezTo>
                  <a:cubicBezTo>
                    <a:pt x="10" y="25"/>
                    <a:pt x="10" y="25"/>
                    <a:pt x="10" y="25"/>
                  </a:cubicBezTo>
                  <a:cubicBezTo>
                    <a:pt x="5" y="25"/>
                    <a:pt x="0" y="29"/>
                    <a:pt x="0" y="34"/>
                  </a:cubicBezTo>
                  <a:cubicBezTo>
                    <a:pt x="0" y="39"/>
                    <a:pt x="5" y="44"/>
                    <a:pt x="10" y="44"/>
                  </a:cubicBezTo>
                  <a:cubicBezTo>
                    <a:pt x="25" y="44"/>
                    <a:pt x="25" y="44"/>
                    <a:pt x="25" y="44"/>
                  </a:cubicBezTo>
                  <a:cubicBezTo>
                    <a:pt x="25" y="59"/>
                    <a:pt x="25" y="59"/>
                    <a:pt x="25" y="59"/>
                  </a:cubicBezTo>
                  <a:cubicBezTo>
                    <a:pt x="25" y="64"/>
                    <a:pt x="30" y="69"/>
                    <a:pt x="35" y="69"/>
                  </a:cubicBezTo>
                  <a:cubicBezTo>
                    <a:pt x="40" y="69"/>
                    <a:pt x="44" y="64"/>
                    <a:pt x="44" y="59"/>
                  </a:cubicBezTo>
                  <a:cubicBezTo>
                    <a:pt x="44" y="44"/>
                    <a:pt x="44" y="44"/>
                    <a:pt x="44" y="44"/>
                  </a:cubicBezTo>
                  <a:cubicBezTo>
                    <a:pt x="60" y="44"/>
                    <a:pt x="60" y="44"/>
                    <a:pt x="60" y="44"/>
                  </a:cubicBezTo>
                  <a:cubicBezTo>
                    <a:pt x="65" y="44"/>
                    <a:pt x="69" y="39"/>
                    <a:pt x="69" y="34"/>
                  </a:cubicBezTo>
                  <a:cubicBezTo>
                    <a:pt x="69" y="29"/>
                    <a:pt x="65" y="25"/>
                    <a:pt x="60"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sp>
        <p:nvSpPr>
          <p:cNvPr id="9230" name="Oval 14"/>
          <p:cNvSpPr>
            <a:spLocks noChangeArrowheads="1"/>
          </p:cNvSpPr>
          <p:nvPr/>
        </p:nvSpPr>
        <p:spPr bwMode="auto">
          <a:xfrm>
            <a:off x="1404938" y="3494882"/>
            <a:ext cx="546100" cy="542925"/>
          </a:xfrm>
          <a:prstGeom prst="ellipse">
            <a:avLst/>
          </a:prstGeom>
          <a:solidFill>
            <a:schemeClr val="accent3"/>
          </a:solidFill>
          <a:ln>
            <a:noFill/>
          </a:ln>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5" name="Group 15"/>
          <p:cNvGrpSpPr/>
          <p:nvPr/>
        </p:nvGrpSpPr>
        <p:grpSpPr bwMode="auto">
          <a:xfrm>
            <a:off x="1560514" y="3671094"/>
            <a:ext cx="260350" cy="225425"/>
            <a:chOff x="0" y="0"/>
            <a:chExt cx="346" cy="301"/>
          </a:xfrm>
        </p:grpSpPr>
        <p:sp>
          <p:nvSpPr>
            <p:cNvPr id="9232" name="Freeform 16"/>
            <p:cNvSpPr/>
            <p:nvPr/>
          </p:nvSpPr>
          <p:spPr bwMode="auto">
            <a:xfrm>
              <a:off x="0" y="0"/>
              <a:ext cx="291" cy="254"/>
            </a:xfrm>
            <a:custGeom>
              <a:avLst/>
              <a:gdLst>
                <a:gd name="T0" fmla="*/ 30 w 291"/>
                <a:gd name="T1" fmla="*/ 28 h 254"/>
                <a:gd name="T2" fmla="*/ 261 w 291"/>
                <a:gd name="T3" fmla="*/ 28 h 254"/>
                <a:gd name="T4" fmla="*/ 261 w 291"/>
                <a:gd name="T5" fmla="*/ 126 h 254"/>
                <a:gd name="T6" fmla="*/ 291 w 291"/>
                <a:gd name="T7" fmla="*/ 126 h 254"/>
                <a:gd name="T8" fmla="*/ 291 w 291"/>
                <a:gd name="T9" fmla="*/ 0 h 254"/>
                <a:gd name="T10" fmla="*/ 0 w 291"/>
                <a:gd name="T11" fmla="*/ 0 h 254"/>
                <a:gd name="T12" fmla="*/ 0 w 291"/>
                <a:gd name="T13" fmla="*/ 254 h 254"/>
                <a:gd name="T14" fmla="*/ 146 w 291"/>
                <a:gd name="T15" fmla="*/ 254 h 254"/>
                <a:gd name="T16" fmla="*/ 146 w 291"/>
                <a:gd name="T17" fmla="*/ 224 h 254"/>
                <a:gd name="T18" fmla="*/ 30 w 291"/>
                <a:gd name="T19" fmla="*/ 224 h 254"/>
                <a:gd name="T20" fmla="*/ 30 w 291"/>
                <a:gd name="T21"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54">
                  <a:moveTo>
                    <a:pt x="30" y="28"/>
                  </a:moveTo>
                  <a:lnTo>
                    <a:pt x="261" y="28"/>
                  </a:lnTo>
                  <a:lnTo>
                    <a:pt x="261" y="126"/>
                  </a:lnTo>
                  <a:lnTo>
                    <a:pt x="291" y="126"/>
                  </a:lnTo>
                  <a:lnTo>
                    <a:pt x="291" y="0"/>
                  </a:lnTo>
                  <a:lnTo>
                    <a:pt x="0" y="0"/>
                  </a:lnTo>
                  <a:lnTo>
                    <a:pt x="0" y="254"/>
                  </a:lnTo>
                  <a:lnTo>
                    <a:pt x="146" y="254"/>
                  </a:lnTo>
                  <a:lnTo>
                    <a:pt x="146" y="224"/>
                  </a:lnTo>
                  <a:lnTo>
                    <a:pt x="30" y="224"/>
                  </a:lnTo>
                  <a:lnTo>
                    <a:pt x="30"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33" name="Freeform 17"/>
            <p:cNvSpPr/>
            <p:nvPr/>
          </p:nvSpPr>
          <p:spPr bwMode="auto">
            <a:xfrm>
              <a:off x="207" y="161"/>
              <a:ext cx="139" cy="140"/>
            </a:xfrm>
            <a:custGeom>
              <a:avLst/>
              <a:gdLst>
                <a:gd name="T0" fmla="*/ 139 w 139"/>
                <a:gd name="T1" fmla="*/ 56 h 140"/>
                <a:gd name="T2" fmla="*/ 84 w 139"/>
                <a:gd name="T3" fmla="*/ 56 h 140"/>
                <a:gd name="T4" fmla="*/ 84 w 139"/>
                <a:gd name="T5" fmla="*/ 0 h 140"/>
                <a:gd name="T6" fmla="*/ 54 w 139"/>
                <a:gd name="T7" fmla="*/ 0 h 140"/>
                <a:gd name="T8" fmla="*/ 54 w 139"/>
                <a:gd name="T9" fmla="*/ 56 h 140"/>
                <a:gd name="T10" fmla="*/ 0 w 139"/>
                <a:gd name="T11" fmla="*/ 56 h 140"/>
                <a:gd name="T12" fmla="*/ 0 w 139"/>
                <a:gd name="T13" fmla="*/ 86 h 140"/>
                <a:gd name="T14" fmla="*/ 54 w 139"/>
                <a:gd name="T15" fmla="*/ 86 h 140"/>
                <a:gd name="T16" fmla="*/ 54 w 139"/>
                <a:gd name="T17" fmla="*/ 140 h 140"/>
                <a:gd name="T18" fmla="*/ 84 w 139"/>
                <a:gd name="T19" fmla="*/ 140 h 140"/>
                <a:gd name="T20" fmla="*/ 84 w 139"/>
                <a:gd name="T21" fmla="*/ 86 h 140"/>
                <a:gd name="T22" fmla="*/ 139 w 139"/>
                <a:gd name="T23" fmla="*/ 86 h 140"/>
                <a:gd name="T24" fmla="*/ 139 w 139"/>
                <a:gd name="T25"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0">
                  <a:moveTo>
                    <a:pt x="139" y="56"/>
                  </a:moveTo>
                  <a:lnTo>
                    <a:pt x="84" y="56"/>
                  </a:lnTo>
                  <a:lnTo>
                    <a:pt x="84" y="0"/>
                  </a:lnTo>
                  <a:lnTo>
                    <a:pt x="54" y="0"/>
                  </a:lnTo>
                  <a:lnTo>
                    <a:pt x="54" y="56"/>
                  </a:lnTo>
                  <a:lnTo>
                    <a:pt x="0" y="56"/>
                  </a:lnTo>
                  <a:lnTo>
                    <a:pt x="0" y="86"/>
                  </a:lnTo>
                  <a:lnTo>
                    <a:pt x="54" y="86"/>
                  </a:lnTo>
                  <a:lnTo>
                    <a:pt x="54" y="140"/>
                  </a:lnTo>
                  <a:lnTo>
                    <a:pt x="84" y="140"/>
                  </a:lnTo>
                  <a:lnTo>
                    <a:pt x="84" y="86"/>
                  </a:lnTo>
                  <a:lnTo>
                    <a:pt x="139" y="86"/>
                  </a:lnTo>
                  <a:lnTo>
                    <a:pt x="139"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34" name="Rectangle 18"/>
            <p:cNvSpPr>
              <a:spLocks noChangeArrowheads="1"/>
            </p:cNvSpPr>
            <p:nvPr/>
          </p:nvSpPr>
          <p:spPr bwMode="auto">
            <a:xfrm>
              <a:off x="70" y="75"/>
              <a:ext cx="127"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9235" name="Rectangle 19"/>
            <p:cNvSpPr>
              <a:spLocks noChangeArrowheads="1"/>
            </p:cNvSpPr>
            <p:nvPr/>
          </p:nvSpPr>
          <p:spPr bwMode="auto">
            <a:xfrm>
              <a:off x="70" y="134"/>
              <a:ext cx="96"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sp>
        <p:nvSpPr>
          <p:cNvPr id="9236" name="Rectangle 20"/>
          <p:cNvSpPr>
            <a:spLocks noChangeArrowheads="1"/>
          </p:cNvSpPr>
          <p:nvPr/>
        </p:nvSpPr>
        <p:spPr bwMode="auto">
          <a:xfrm>
            <a:off x="2109789" y="1665775"/>
            <a:ext cx="2820987" cy="49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a:t>
            </a:r>
            <a:endParaRPr lang="en-GB"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37" name="Rectangle 21"/>
          <p:cNvSpPr>
            <a:spLocks noChangeArrowheads="1"/>
          </p:cNvSpPr>
          <p:nvPr/>
        </p:nvSpPr>
        <p:spPr bwMode="auto">
          <a:xfrm>
            <a:off x="2109789" y="2592875"/>
            <a:ext cx="2820987" cy="49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a:t>
            </a:r>
            <a:endParaRPr lang="en-GB"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38" name="Rectangle 22"/>
          <p:cNvSpPr>
            <a:spLocks noChangeArrowheads="1"/>
          </p:cNvSpPr>
          <p:nvPr/>
        </p:nvSpPr>
        <p:spPr bwMode="auto">
          <a:xfrm>
            <a:off x="2109789" y="3519975"/>
            <a:ext cx="2820987" cy="49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zh-CN"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a:t>
            </a:r>
            <a:endParaRPr lang="en-GB" altLang="zh-CN" sz="57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5000">
        <p:push dir="u"/>
      </p:transition>
    </mc:Choice>
    <mc:Fallback>
      <p:transition spd="slow" advClick="0" advTm="5000">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13" idx="1"/>
          </p:cNvCxnSpPr>
          <p:nvPr/>
        </p:nvCxnSpPr>
        <p:spPr>
          <a:xfrm flipV="1">
            <a:off x="1047785" y="1524297"/>
            <a:ext cx="0" cy="218940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5" idx="1"/>
          </p:cNvCxnSpPr>
          <p:nvPr/>
        </p:nvCxnSpPr>
        <p:spPr>
          <a:xfrm flipV="1">
            <a:off x="2895749" y="1524297"/>
            <a:ext cx="0" cy="218940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6" idx="1"/>
          </p:cNvCxnSpPr>
          <p:nvPr/>
        </p:nvCxnSpPr>
        <p:spPr>
          <a:xfrm flipV="1">
            <a:off x="4743714" y="1524297"/>
            <a:ext cx="0" cy="218940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1"/>
          </p:cNvCxnSpPr>
          <p:nvPr/>
        </p:nvCxnSpPr>
        <p:spPr>
          <a:xfrm flipV="1">
            <a:off x="6591680" y="1524297"/>
            <a:ext cx="0" cy="218940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40171" y="1491691"/>
            <a:ext cx="917188" cy="519029"/>
          </a:xfrm>
          <a:prstGeom prst="rect">
            <a:avLst/>
          </a:prstGeom>
          <a:noFill/>
        </p:spPr>
        <p:txBody>
          <a:bodyPr wrap="none" lIns="91415" tIns="45708" rIns="91415" bIns="45708" rtlCol="0">
            <a:spAutoFit/>
          </a:bodyPr>
          <a:lstStyle/>
          <a:p>
            <a:r>
              <a:rPr lang="en-US" altLang="zh-CN" sz="2775" dirty="0">
                <a:solidFill>
                  <a:schemeClr val="accent1"/>
                </a:solidFill>
                <a:latin typeface="微软雅黑" panose="020B0503020204020204" pitchFamily="34" charset="-122"/>
                <a:ea typeface="微软雅黑" panose="020B0503020204020204" pitchFamily="34" charset="-122"/>
              </a:rPr>
              <a:t>86%</a:t>
            </a:r>
            <a:endParaRPr lang="zh-CN" altLang="en-US" sz="2775" dirty="0">
              <a:solidFill>
                <a:schemeClr val="accent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108486" y="2313146"/>
            <a:ext cx="1591551" cy="945619"/>
          </a:xfrm>
          <a:prstGeom prst="rect">
            <a:avLst/>
          </a:prstGeom>
          <a:noFill/>
        </p:spPr>
        <p:txBody>
          <a:bodyPr wrap="square" lIns="91415" tIns="45708" rIns="91415" bIns="45708" rtlCol="0">
            <a:spAutoFit/>
          </a:bodyPr>
          <a:lstStyle/>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2972870" y="2313146"/>
            <a:ext cx="1591551" cy="945619"/>
          </a:xfrm>
          <a:prstGeom prst="rect">
            <a:avLst/>
          </a:prstGeom>
          <a:noFill/>
        </p:spPr>
        <p:txBody>
          <a:bodyPr wrap="square" lIns="91415" tIns="45708" rIns="91415" bIns="45708" rtlCol="0">
            <a:spAutoFit/>
          </a:bodyPr>
          <a:lstStyle/>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4780416" y="2326869"/>
            <a:ext cx="1591551" cy="945619"/>
          </a:xfrm>
          <a:prstGeom prst="rect">
            <a:avLst/>
          </a:prstGeom>
          <a:noFill/>
        </p:spPr>
        <p:txBody>
          <a:bodyPr wrap="square" lIns="91415" tIns="45708" rIns="91415" bIns="45708" rtlCol="0">
            <a:spAutoFit/>
          </a:bodyPr>
          <a:lstStyle/>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6652380" y="2313146"/>
            <a:ext cx="1591551" cy="945619"/>
          </a:xfrm>
          <a:prstGeom prst="rect">
            <a:avLst/>
          </a:prstGeom>
          <a:noFill/>
        </p:spPr>
        <p:txBody>
          <a:bodyPr wrap="square" lIns="91415" tIns="45708" rIns="91415" bIns="45708" rtlCol="0">
            <a:spAutoFit/>
          </a:bodyPr>
          <a:lstStyle/>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a:p>
            <a:pPr>
              <a:lnSpc>
                <a:spcPct val="150000"/>
              </a:lnSpc>
            </a:pPr>
            <a:r>
              <a:rPr lang="zh-CN" altLang="en-US" sz="925" dirty="0">
                <a:solidFill>
                  <a:schemeClr val="bg1">
                    <a:lumMod val="65000"/>
                  </a:schemeClr>
                </a:solidFill>
                <a:latin typeface="微软雅黑" panose="020B0503020204020204" pitchFamily="34" charset="-122"/>
                <a:ea typeface="微软雅黑" panose="020B0503020204020204" pitchFamily="34" charset="-122"/>
              </a:rPr>
              <a:t>单击此处添加段落文本</a:t>
            </a:r>
            <a:endParaRPr lang="en-US" altLang="zh-CN" sz="925"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3013942" y="1510853"/>
            <a:ext cx="748872" cy="519029"/>
          </a:xfrm>
          <a:prstGeom prst="rect">
            <a:avLst/>
          </a:prstGeom>
          <a:noFill/>
        </p:spPr>
        <p:txBody>
          <a:bodyPr wrap="none" lIns="91415" tIns="45708" rIns="91415" bIns="45708" rtlCol="0">
            <a:spAutoFit/>
          </a:bodyPr>
          <a:lstStyle/>
          <a:p>
            <a:r>
              <a:rPr lang="en-US" altLang="zh-CN" sz="2775" dirty="0">
                <a:solidFill>
                  <a:schemeClr val="accent2"/>
                </a:solidFill>
                <a:latin typeface="微软雅黑" panose="020B0503020204020204" pitchFamily="34" charset="-122"/>
                <a:ea typeface="微软雅黑" panose="020B0503020204020204" pitchFamily="34" charset="-122"/>
              </a:rPr>
              <a:t>3</a:t>
            </a:r>
            <a:r>
              <a:rPr lang="zh-CN" altLang="en-US" sz="2775" dirty="0">
                <a:solidFill>
                  <a:schemeClr val="accent2"/>
                </a:solidFill>
                <a:latin typeface="微软雅黑" panose="020B0503020204020204" pitchFamily="34" charset="-122"/>
                <a:ea typeface="微软雅黑" panose="020B0503020204020204" pitchFamily="34" charset="-122"/>
              </a:rPr>
              <a:t>件</a:t>
            </a:r>
            <a:endParaRPr lang="zh-CN" altLang="en-US" sz="2775" dirty="0">
              <a:solidFill>
                <a:schemeClr val="accent2"/>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4861515" y="1491691"/>
            <a:ext cx="748872" cy="519029"/>
          </a:xfrm>
          <a:prstGeom prst="rect">
            <a:avLst/>
          </a:prstGeom>
          <a:noFill/>
        </p:spPr>
        <p:txBody>
          <a:bodyPr wrap="none" lIns="91415" tIns="45708" rIns="91415" bIns="45708" rtlCol="0">
            <a:spAutoFit/>
          </a:bodyPr>
          <a:lstStyle/>
          <a:p>
            <a:r>
              <a:rPr lang="en-US" altLang="zh-CN" sz="2775" dirty="0">
                <a:solidFill>
                  <a:schemeClr val="accent3"/>
                </a:solidFill>
                <a:latin typeface="微软雅黑" panose="020B0503020204020204" pitchFamily="34" charset="-122"/>
                <a:ea typeface="微软雅黑" panose="020B0503020204020204" pitchFamily="34" charset="-122"/>
              </a:rPr>
              <a:t>4</a:t>
            </a:r>
            <a:r>
              <a:rPr lang="zh-CN" altLang="en-US" sz="2775" dirty="0">
                <a:solidFill>
                  <a:schemeClr val="accent3"/>
                </a:solidFill>
                <a:latin typeface="微软雅黑" panose="020B0503020204020204" pitchFamily="34" charset="-122"/>
                <a:ea typeface="微软雅黑" panose="020B0503020204020204" pitchFamily="34" charset="-122"/>
              </a:rPr>
              <a:t>项</a:t>
            </a:r>
            <a:endParaRPr lang="zh-CN" altLang="en-US" sz="2775" dirty="0">
              <a:solidFill>
                <a:schemeClr val="accent3"/>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704140" y="1491691"/>
            <a:ext cx="1165653" cy="519029"/>
          </a:xfrm>
          <a:prstGeom prst="rect">
            <a:avLst/>
          </a:prstGeom>
          <a:noFill/>
        </p:spPr>
        <p:txBody>
          <a:bodyPr wrap="none" lIns="91415" tIns="45708" rIns="91415" bIns="45708" rtlCol="0">
            <a:spAutoFit/>
          </a:bodyPr>
          <a:lstStyle/>
          <a:p>
            <a:r>
              <a:rPr lang="en-US" altLang="zh-CN" sz="2775" dirty="0">
                <a:solidFill>
                  <a:schemeClr val="accent4"/>
                </a:solidFill>
                <a:latin typeface="微软雅黑" panose="020B0503020204020204" pitchFamily="34" charset="-122"/>
                <a:ea typeface="微软雅黑" panose="020B0503020204020204" pitchFamily="34" charset="-122"/>
              </a:rPr>
              <a:t>500</a:t>
            </a:r>
            <a:r>
              <a:rPr lang="zh-CN" altLang="en-US" sz="2775" dirty="0">
                <a:solidFill>
                  <a:schemeClr val="accent4"/>
                </a:solidFill>
                <a:latin typeface="微软雅黑" panose="020B0503020204020204" pitchFamily="34" charset="-122"/>
                <a:ea typeface="微软雅黑" panose="020B0503020204020204" pitchFamily="34" charset="-122"/>
              </a:rPr>
              <a:t>万</a:t>
            </a:r>
            <a:endParaRPr lang="zh-CN" altLang="en-US" sz="2775" dirty="0">
              <a:solidFill>
                <a:schemeClr val="accent4"/>
              </a:solidFill>
              <a:latin typeface="微软雅黑" panose="020B0503020204020204" pitchFamily="34" charset="-122"/>
              <a:ea typeface="微软雅黑" panose="020B0503020204020204" pitchFamily="34" charset="-122"/>
            </a:endParaRPr>
          </a:p>
        </p:txBody>
      </p:sp>
      <p:grpSp>
        <p:nvGrpSpPr>
          <p:cNvPr id="2" name="组合 3"/>
          <p:cNvGrpSpPr/>
          <p:nvPr/>
        </p:nvGrpSpPr>
        <p:grpSpPr>
          <a:xfrm>
            <a:off x="4743716" y="3559572"/>
            <a:ext cx="1652251" cy="308251"/>
            <a:chOff x="4743736" y="3559626"/>
            <a:chExt cx="1652466" cy="308268"/>
          </a:xfrm>
        </p:grpSpPr>
        <p:sp>
          <p:nvSpPr>
            <p:cNvPr id="16" name="圆角矩形 15"/>
            <p:cNvSpPr/>
            <p:nvPr/>
          </p:nvSpPr>
          <p:spPr>
            <a:xfrm>
              <a:off x="4743736" y="3559626"/>
              <a:ext cx="1652466" cy="3082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10" dirty="0">
                  <a:latin typeface="微软雅黑" panose="020B0503020204020204" pitchFamily="34" charset="-122"/>
                  <a:ea typeface="微软雅黑" panose="020B0503020204020204" pitchFamily="34" charset="-122"/>
                </a:rPr>
                <a:t>获奖</a:t>
              </a:r>
              <a:endParaRPr lang="zh-CN" altLang="en-US" sz="1210" dirty="0">
                <a:latin typeface="微软雅黑" panose="020B0503020204020204" pitchFamily="34" charset="-122"/>
                <a:ea typeface="微软雅黑" panose="020B0503020204020204" pitchFamily="34" charset="-122"/>
              </a:endParaRPr>
            </a:p>
          </p:txBody>
        </p:sp>
        <p:sp>
          <p:nvSpPr>
            <p:cNvPr id="40" name="Freeform 7"/>
            <p:cNvSpPr>
              <a:spLocks noEditPoints="1"/>
            </p:cNvSpPr>
            <p:nvPr/>
          </p:nvSpPr>
          <p:spPr bwMode="auto">
            <a:xfrm>
              <a:off x="4827829" y="3621505"/>
              <a:ext cx="198396" cy="203560"/>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65024" tIns="32512" rIns="65024" bIns="32512" numCol="1" anchor="t" anchorCtr="0" compatLnSpc="1"/>
            <a:lstStyle/>
            <a:p>
              <a:endParaRPr lang="zh-CN" altLang="en-US" sz="128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895752" y="3559572"/>
            <a:ext cx="1652251" cy="308251"/>
            <a:chOff x="2895531" y="3559626"/>
            <a:chExt cx="1652466" cy="308268"/>
          </a:xfrm>
        </p:grpSpPr>
        <p:sp>
          <p:nvSpPr>
            <p:cNvPr id="15" name="圆角矩形 14"/>
            <p:cNvSpPr/>
            <p:nvPr/>
          </p:nvSpPr>
          <p:spPr>
            <a:xfrm>
              <a:off x="2895531" y="3559626"/>
              <a:ext cx="1652466" cy="3082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10" dirty="0">
                  <a:latin typeface="微软雅黑" panose="020B0503020204020204" pitchFamily="34" charset="-122"/>
                  <a:ea typeface="微软雅黑" panose="020B0503020204020204" pitchFamily="34" charset="-122"/>
                </a:rPr>
                <a:t>大事件</a:t>
              </a:r>
              <a:endParaRPr lang="zh-CN" altLang="en-US" sz="1210" dirty="0">
                <a:latin typeface="微软雅黑" panose="020B0503020204020204" pitchFamily="34" charset="-122"/>
                <a:ea typeface="微软雅黑" panose="020B0503020204020204" pitchFamily="34" charset="-122"/>
              </a:endParaRPr>
            </a:p>
          </p:txBody>
        </p:sp>
        <p:sp>
          <p:nvSpPr>
            <p:cNvPr id="43" name="Freeform 13"/>
            <p:cNvSpPr>
              <a:spLocks noEditPoints="1"/>
            </p:cNvSpPr>
            <p:nvPr/>
          </p:nvSpPr>
          <p:spPr bwMode="auto">
            <a:xfrm>
              <a:off x="2971391" y="3632825"/>
              <a:ext cx="210380" cy="170542"/>
            </a:xfrm>
            <a:custGeom>
              <a:avLst/>
              <a:gdLst>
                <a:gd name="T0" fmla="*/ 234 w 470"/>
                <a:gd name="T1" fmla="*/ 381 h 381"/>
                <a:gd name="T2" fmla="*/ 0 w 470"/>
                <a:gd name="T3" fmla="*/ 119 h 381"/>
                <a:gd name="T4" fmla="*/ 87 w 470"/>
                <a:gd name="T5" fmla="*/ 0 h 381"/>
                <a:gd name="T6" fmla="*/ 380 w 470"/>
                <a:gd name="T7" fmla="*/ 0 h 381"/>
                <a:gd name="T8" fmla="*/ 470 w 470"/>
                <a:gd name="T9" fmla="*/ 119 h 381"/>
                <a:gd name="T10" fmla="*/ 234 w 470"/>
                <a:gd name="T11" fmla="*/ 381 h 381"/>
                <a:gd name="T12" fmla="*/ 300 w 470"/>
                <a:gd name="T13" fmla="*/ 152 h 381"/>
                <a:gd name="T14" fmla="*/ 234 w 470"/>
                <a:gd name="T15" fmla="*/ 161 h 381"/>
                <a:gd name="T16" fmla="*/ 170 w 470"/>
                <a:gd name="T17" fmla="*/ 152 h 381"/>
                <a:gd name="T18" fmla="*/ 234 w 470"/>
                <a:gd name="T19" fmla="*/ 291 h 381"/>
                <a:gd name="T20" fmla="*/ 300 w 470"/>
                <a:gd name="T21" fmla="*/ 152 h 381"/>
                <a:gd name="T22" fmla="*/ 331 w 470"/>
                <a:gd name="T23" fmla="*/ 145 h 381"/>
                <a:gd name="T24" fmla="*/ 267 w 470"/>
                <a:gd name="T25" fmla="*/ 286 h 381"/>
                <a:gd name="T26" fmla="*/ 395 w 470"/>
                <a:gd name="T27" fmla="*/ 135 h 381"/>
                <a:gd name="T28" fmla="*/ 331 w 470"/>
                <a:gd name="T29" fmla="*/ 145 h 381"/>
                <a:gd name="T30" fmla="*/ 203 w 470"/>
                <a:gd name="T31" fmla="*/ 286 h 381"/>
                <a:gd name="T32" fmla="*/ 137 w 470"/>
                <a:gd name="T33" fmla="*/ 145 h 381"/>
                <a:gd name="T34" fmla="*/ 73 w 470"/>
                <a:gd name="T35" fmla="*/ 135 h 381"/>
                <a:gd name="T36" fmla="*/ 203 w 470"/>
                <a:gd name="T37" fmla="*/ 286 h 381"/>
                <a:gd name="T38" fmla="*/ 69 w 470"/>
                <a:gd name="T39" fmla="*/ 104 h 381"/>
                <a:gd name="T40" fmla="*/ 168 w 470"/>
                <a:gd name="T41" fmla="*/ 121 h 381"/>
                <a:gd name="T42" fmla="*/ 170 w 470"/>
                <a:gd name="T43" fmla="*/ 119 h 381"/>
                <a:gd name="T44" fmla="*/ 147 w 470"/>
                <a:gd name="T45" fmla="*/ 119 h 381"/>
                <a:gd name="T46" fmla="*/ 109 w 470"/>
                <a:gd name="T47" fmla="*/ 55 h 381"/>
                <a:gd name="T48" fmla="*/ 69 w 470"/>
                <a:gd name="T49" fmla="*/ 104 h 381"/>
                <a:gd name="T50" fmla="*/ 132 w 470"/>
                <a:gd name="T51" fmla="*/ 45 h 381"/>
                <a:gd name="T52" fmla="*/ 173 w 470"/>
                <a:gd name="T53" fmla="*/ 114 h 381"/>
                <a:gd name="T54" fmla="*/ 220 w 470"/>
                <a:gd name="T55" fmla="*/ 45 h 381"/>
                <a:gd name="T56" fmla="*/ 132 w 470"/>
                <a:gd name="T57" fmla="*/ 45 h 381"/>
                <a:gd name="T58" fmla="*/ 194 w 470"/>
                <a:gd name="T59" fmla="*/ 126 h 381"/>
                <a:gd name="T60" fmla="*/ 234 w 470"/>
                <a:gd name="T61" fmla="*/ 133 h 381"/>
                <a:gd name="T62" fmla="*/ 274 w 470"/>
                <a:gd name="T63" fmla="*/ 126 h 381"/>
                <a:gd name="T64" fmla="*/ 234 w 470"/>
                <a:gd name="T65" fmla="*/ 67 h 381"/>
                <a:gd name="T66" fmla="*/ 194 w 470"/>
                <a:gd name="T67" fmla="*/ 126 h 381"/>
                <a:gd name="T68" fmla="*/ 248 w 470"/>
                <a:gd name="T69" fmla="*/ 45 h 381"/>
                <a:gd name="T70" fmla="*/ 295 w 470"/>
                <a:gd name="T71" fmla="*/ 114 h 381"/>
                <a:gd name="T72" fmla="*/ 338 w 470"/>
                <a:gd name="T73" fmla="*/ 45 h 381"/>
                <a:gd name="T74" fmla="*/ 248 w 470"/>
                <a:gd name="T75" fmla="*/ 45 h 381"/>
                <a:gd name="T76" fmla="*/ 359 w 470"/>
                <a:gd name="T77" fmla="*/ 55 h 381"/>
                <a:gd name="T78" fmla="*/ 321 w 470"/>
                <a:gd name="T79" fmla="*/ 119 h 381"/>
                <a:gd name="T80" fmla="*/ 298 w 470"/>
                <a:gd name="T81" fmla="*/ 119 h 381"/>
                <a:gd name="T82" fmla="*/ 300 w 470"/>
                <a:gd name="T83" fmla="*/ 121 h 381"/>
                <a:gd name="T84" fmla="*/ 399 w 470"/>
                <a:gd name="T85" fmla="*/ 104 h 381"/>
                <a:gd name="T86" fmla="*/ 359 w 470"/>
                <a:gd name="T87" fmla="*/ 55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0" h="381">
                  <a:moveTo>
                    <a:pt x="234" y="381"/>
                  </a:moveTo>
                  <a:lnTo>
                    <a:pt x="0" y="119"/>
                  </a:lnTo>
                  <a:lnTo>
                    <a:pt x="87" y="0"/>
                  </a:lnTo>
                  <a:lnTo>
                    <a:pt x="380" y="0"/>
                  </a:lnTo>
                  <a:lnTo>
                    <a:pt x="470" y="119"/>
                  </a:lnTo>
                  <a:lnTo>
                    <a:pt x="234" y="381"/>
                  </a:lnTo>
                  <a:close/>
                  <a:moveTo>
                    <a:pt x="300" y="152"/>
                  </a:moveTo>
                  <a:lnTo>
                    <a:pt x="234" y="161"/>
                  </a:lnTo>
                  <a:lnTo>
                    <a:pt x="170" y="152"/>
                  </a:lnTo>
                  <a:lnTo>
                    <a:pt x="234" y="291"/>
                  </a:lnTo>
                  <a:lnTo>
                    <a:pt x="300" y="152"/>
                  </a:lnTo>
                  <a:close/>
                  <a:moveTo>
                    <a:pt x="331" y="145"/>
                  </a:moveTo>
                  <a:lnTo>
                    <a:pt x="267" y="286"/>
                  </a:lnTo>
                  <a:lnTo>
                    <a:pt x="395" y="135"/>
                  </a:lnTo>
                  <a:lnTo>
                    <a:pt x="331" y="145"/>
                  </a:lnTo>
                  <a:close/>
                  <a:moveTo>
                    <a:pt x="203" y="286"/>
                  </a:moveTo>
                  <a:lnTo>
                    <a:pt x="137" y="145"/>
                  </a:lnTo>
                  <a:lnTo>
                    <a:pt x="73" y="135"/>
                  </a:lnTo>
                  <a:lnTo>
                    <a:pt x="203" y="286"/>
                  </a:lnTo>
                  <a:close/>
                  <a:moveTo>
                    <a:pt x="69" y="104"/>
                  </a:moveTo>
                  <a:lnTo>
                    <a:pt x="168" y="121"/>
                  </a:lnTo>
                  <a:lnTo>
                    <a:pt x="170" y="119"/>
                  </a:lnTo>
                  <a:lnTo>
                    <a:pt x="147" y="119"/>
                  </a:lnTo>
                  <a:lnTo>
                    <a:pt x="109" y="55"/>
                  </a:lnTo>
                  <a:lnTo>
                    <a:pt x="69" y="104"/>
                  </a:lnTo>
                  <a:close/>
                  <a:moveTo>
                    <a:pt x="132" y="45"/>
                  </a:moveTo>
                  <a:lnTo>
                    <a:pt x="173" y="114"/>
                  </a:lnTo>
                  <a:lnTo>
                    <a:pt x="220" y="45"/>
                  </a:lnTo>
                  <a:lnTo>
                    <a:pt x="132" y="45"/>
                  </a:lnTo>
                  <a:close/>
                  <a:moveTo>
                    <a:pt x="194" y="126"/>
                  </a:moveTo>
                  <a:lnTo>
                    <a:pt x="234" y="133"/>
                  </a:lnTo>
                  <a:lnTo>
                    <a:pt x="274" y="126"/>
                  </a:lnTo>
                  <a:lnTo>
                    <a:pt x="234" y="67"/>
                  </a:lnTo>
                  <a:lnTo>
                    <a:pt x="194" y="126"/>
                  </a:lnTo>
                  <a:close/>
                  <a:moveTo>
                    <a:pt x="248" y="45"/>
                  </a:moveTo>
                  <a:lnTo>
                    <a:pt x="295" y="114"/>
                  </a:lnTo>
                  <a:lnTo>
                    <a:pt x="338" y="45"/>
                  </a:lnTo>
                  <a:lnTo>
                    <a:pt x="248" y="45"/>
                  </a:lnTo>
                  <a:close/>
                  <a:moveTo>
                    <a:pt x="359" y="55"/>
                  </a:moveTo>
                  <a:lnTo>
                    <a:pt x="321" y="119"/>
                  </a:lnTo>
                  <a:lnTo>
                    <a:pt x="298" y="119"/>
                  </a:lnTo>
                  <a:lnTo>
                    <a:pt x="300" y="121"/>
                  </a:lnTo>
                  <a:lnTo>
                    <a:pt x="399" y="104"/>
                  </a:lnTo>
                  <a:lnTo>
                    <a:pt x="359" y="55"/>
                  </a:lnTo>
                  <a:close/>
                </a:path>
              </a:pathLst>
            </a:custGeom>
            <a:solidFill>
              <a:schemeClr val="bg1"/>
            </a:solidFill>
            <a:ln>
              <a:noFill/>
            </a:ln>
          </p:spPr>
          <p:txBody>
            <a:bodyPr vert="horz" wrap="square" lIns="65024" tIns="32512" rIns="65024" bIns="32512" numCol="1" anchor="t" anchorCtr="0" compatLnSpc="1"/>
            <a:lstStyle/>
            <a:p>
              <a:endParaRPr lang="zh-CN" altLang="en-US" sz="1280">
                <a:latin typeface="微软雅黑" panose="020B0503020204020204" pitchFamily="34" charset="-122"/>
                <a:ea typeface="微软雅黑" panose="020B0503020204020204" pitchFamily="34" charset="-122"/>
              </a:endParaRPr>
            </a:p>
          </p:txBody>
        </p:sp>
      </p:grpSp>
      <p:grpSp>
        <p:nvGrpSpPr>
          <p:cNvPr id="4" name="组合 1"/>
          <p:cNvGrpSpPr/>
          <p:nvPr/>
        </p:nvGrpSpPr>
        <p:grpSpPr>
          <a:xfrm>
            <a:off x="1047787" y="3559572"/>
            <a:ext cx="1652251" cy="308251"/>
            <a:chOff x="1047326" y="3559626"/>
            <a:chExt cx="1652466" cy="308268"/>
          </a:xfrm>
        </p:grpSpPr>
        <p:sp>
          <p:nvSpPr>
            <p:cNvPr id="13" name="圆角矩形 12"/>
            <p:cNvSpPr/>
            <p:nvPr/>
          </p:nvSpPr>
          <p:spPr>
            <a:xfrm>
              <a:off x="1047326" y="3559626"/>
              <a:ext cx="1652466" cy="3082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10" dirty="0">
                  <a:latin typeface="微软雅黑" panose="020B0503020204020204" pitchFamily="34" charset="-122"/>
                  <a:ea typeface="微软雅黑" panose="020B0503020204020204" pitchFamily="34" charset="-122"/>
                </a:rPr>
                <a:t>计划完成情况</a:t>
              </a:r>
              <a:endParaRPr lang="zh-CN" altLang="en-US" sz="1210" dirty="0">
                <a:latin typeface="微软雅黑" panose="020B0503020204020204" pitchFamily="34" charset="-122"/>
                <a:ea typeface="微软雅黑" panose="020B0503020204020204" pitchFamily="34" charset="-122"/>
              </a:endParaRPr>
            </a:p>
          </p:txBody>
        </p:sp>
        <p:sp>
          <p:nvSpPr>
            <p:cNvPr id="46" name="Freeform 18"/>
            <p:cNvSpPr>
              <a:spLocks noEditPoints="1"/>
            </p:cNvSpPr>
            <p:nvPr/>
          </p:nvSpPr>
          <p:spPr bwMode="auto">
            <a:xfrm>
              <a:off x="1130198" y="3600747"/>
              <a:ext cx="215851" cy="212145"/>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p:spPr>
          <p:txBody>
            <a:bodyPr vert="horz" wrap="square" lIns="65024" tIns="32512" rIns="65024" bIns="32512" numCol="1" anchor="t" anchorCtr="0" compatLnSpc="1"/>
            <a:lstStyle/>
            <a:p>
              <a:endParaRPr lang="zh-CN" altLang="en-US" sz="128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591681" y="3559572"/>
            <a:ext cx="1652251" cy="308251"/>
            <a:chOff x="6591942" y="3559626"/>
            <a:chExt cx="1652466" cy="308268"/>
          </a:xfrm>
        </p:grpSpPr>
        <p:sp>
          <p:nvSpPr>
            <p:cNvPr id="17" name="圆角矩形 16"/>
            <p:cNvSpPr/>
            <p:nvPr/>
          </p:nvSpPr>
          <p:spPr>
            <a:xfrm>
              <a:off x="6591942" y="3559626"/>
              <a:ext cx="1652466" cy="3082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210" dirty="0">
                  <a:latin typeface="微软雅黑" panose="020B0503020204020204" pitchFamily="34" charset="-122"/>
                  <a:ea typeface="微软雅黑" panose="020B0503020204020204" pitchFamily="34" charset="-122"/>
                </a:rPr>
                <a:t>销售额</a:t>
              </a:r>
              <a:endParaRPr lang="zh-CN" altLang="en-US" sz="1210" dirty="0">
                <a:latin typeface="微软雅黑" panose="020B0503020204020204" pitchFamily="34" charset="-122"/>
                <a:ea typeface="微软雅黑" panose="020B0503020204020204" pitchFamily="34" charset="-122"/>
              </a:endParaRPr>
            </a:p>
          </p:txBody>
        </p:sp>
        <p:sp>
          <p:nvSpPr>
            <p:cNvPr id="49" name="Freeform 23"/>
            <p:cNvSpPr>
              <a:spLocks noEditPoints="1"/>
            </p:cNvSpPr>
            <p:nvPr/>
          </p:nvSpPr>
          <p:spPr bwMode="auto">
            <a:xfrm>
              <a:off x="6694478" y="3616112"/>
              <a:ext cx="153946" cy="203968"/>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solidFill>
              <a:schemeClr val="bg1"/>
            </a:solidFill>
            <a:ln>
              <a:noFill/>
            </a:ln>
          </p:spPr>
          <p:txBody>
            <a:bodyPr vert="horz" wrap="square" lIns="65024" tIns="32512" rIns="65024" bIns="32512" numCol="1" anchor="t" anchorCtr="0" compatLnSpc="1"/>
            <a:lstStyle/>
            <a:p>
              <a:endParaRPr lang="zh-CN" altLang="en-US" sz="128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Effect transition="in" filter="fade">
                                      <p:cBhvr>
                                        <p:cTn id="18" dur="500"/>
                                        <p:tgtEl>
                                          <p:spTgt spid="27"/>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
                                        <p:tgtEl>
                                          <p:spTgt spid="33"/>
                                        </p:tgtEl>
                                      </p:cBhvr>
                                    </p:animEffect>
                                  </p:childTnLst>
                                </p:cTn>
                              </p:par>
                            </p:childTnLst>
                          </p:cTn>
                        </p:par>
                        <p:par>
                          <p:cTn id="42" fill="hold">
                            <p:stCondLst>
                              <p:cond delay="4000"/>
                            </p:stCondLst>
                            <p:childTnLst>
                              <p:par>
                                <p:cTn id="43" presetID="2" presetClass="entr" presetSubtype="4"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par>
                          <p:cTn id="51" fill="hold">
                            <p:stCondLst>
                              <p:cond delay="50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childTnLst>
                          </p:cTn>
                        </p:par>
                        <p:par>
                          <p:cTn id="57" fill="hold">
                            <p:stCondLst>
                              <p:cond delay="5500"/>
                            </p:stCondLst>
                            <p:childTnLst>
                              <p:par>
                                <p:cTn id="58" presetID="22" presetClass="entr" presetSubtype="1"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up)">
                                      <p:cBhvr>
                                        <p:cTn id="60" dur="500"/>
                                        <p:tgtEl>
                                          <p:spTgt spid="34"/>
                                        </p:tgtEl>
                                      </p:cBhvr>
                                    </p:animEffect>
                                  </p:childTnLst>
                                </p:cTn>
                              </p:par>
                            </p:childTnLst>
                          </p:cTn>
                        </p:par>
                        <p:par>
                          <p:cTn id="61" fill="hold">
                            <p:stCondLst>
                              <p:cond delay="6000"/>
                            </p:stCondLst>
                            <p:childTnLst>
                              <p:par>
                                <p:cTn id="62" presetID="2" presetClass="entr" presetSubtype="4"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2" presetClass="entr" presetSubtype="4"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Effect transition="in" filter="fade">
                                      <p:cBhvr>
                                        <p:cTn id="75" dur="500"/>
                                        <p:tgtEl>
                                          <p:spTgt spid="38"/>
                                        </p:tgtEl>
                                      </p:cBhvr>
                                    </p:animEffect>
                                  </p:childTnLst>
                                </p:cTn>
                              </p:par>
                            </p:childTnLst>
                          </p:cTn>
                        </p:par>
                        <p:par>
                          <p:cTn id="76" fill="hold">
                            <p:stCondLst>
                              <p:cond delay="7500"/>
                            </p:stCondLst>
                            <p:childTnLst>
                              <p:par>
                                <p:cTn id="77" presetID="22" presetClass="entr" presetSubtype="1"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up)">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3" grpId="0"/>
      <p:bldP spid="34" grpId="0"/>
      <p:bldP spid="35" grpId="0"/>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sldNum" sz="quarter" idx="12"/>
          </p:nvPr>
        </p:nvSpPr>
        <p:spPr>
          <a:prstGeom prst="rect">
            <a:avLst/>
          </a:prstGeom>
        </p:spPr>
        <p:txBody>
          <a:bodyPr wrap="none">
            <a:spAutoFit/>
          </a:bodyPr>
          <a:lstStyle/>
          <a:p>
            <a:pPr lvl="0">
              <a:defRPr sz="1800">
                <a:solidFill>
                  <a:srgbClr val="000000"/>
                </a:solidFill>
              </a:defRPr>
            </a:pPr>
            <a:fld id="{86CB4B4D-7CA3-9044-876B-883B54F8677D}" type="slidenum">
              <a:rPr>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fld>
            <a:endParaRPr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Group 528"/>
          <p:cNvGrpSpPr/>
          <p:nvPr/>
        </p:nvGrpSpPr>
        <p:grpSpPr>
          <a:xfrm>
            <a:off x="1612146" y="763370"/>
            <a:ext cx="1603735" cy="4147790"/>
            <a:chOff x="-1" y="0"/>
            <a:chExt cx="2138590" cy="5530688"/>
          </a:xfrm>
        </p:grpSpPr>
        <p:grpSp>
          <p:nvGrpSpPr>
            <p:cNvPr id="3" name="Group 520"/>
            <p:cNvGrpSpPr/>
            <p:nvPr/>
          </p:nvGrpSpPr>
          <p:grpSpPr>
            <a:xfrm>
              <a:off x="-1" y="0"/>
              <a:ext cx="2138590" cy="5530688"/>
              <a:chOff x="0" y="0"/>
              <a:chExt cx="2138588" cy="5530687"/>
            </a:xfrm>
          </p:grpSpPr>
          <p:grpSp>
            <p:nvGrpSpPr>
              <p:cNvPr id="4" name="Group 507"/>
              <p:cNvGrpSpPr/>
              <p:nvPr/>
            </p:nvGrpSpPr>
            <p:grpSpPr>
              <a:xfrm>
                <a:off x="1035288" y="1005595"/>
                <a:ext cx="1103301" cy="1422269"/>
                <a:chOff x="0" y="0"/>
                <a:chExt cx="1103299" cy="1422267"/>
              </a:xfrm>
            </p:grpSpPr>
            <p:sp>
              <p:nvSpPr>
                <p:cNvPr id="505" name="Shape 505"/>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6" name="Shape 506"/>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 name="Group 510"/>
              <p:cNvGrpSpPr/>
              <p:nvPr/>
            </p:nvGrpSpPr>
            <p:grpSpPr>
              <a:xfrm>
                <a:off x="0" y="2039841"/>
                <a:ext cx="1103300" cy="1422269"/>
                <a:chOff x="0" y="0"/>
                <a:chExt cx="1103299" cy="1422267"/>
              </a:xfrm>
            </p:grpSpPr>
            <p:sp>
              <p:nvSpPr>
                <p:cNvPr id="508" name="Shape 508"/>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9" name="Shape 509"/>
                <p:cNvSpPr/>
                <p:nvPr/>
              </p:nvSpPr>
              <p:spPr>
                <a:xfrm rot="10800000">
                  <a:off x="0" y="759817"/>
                  <a:ext cx="1103300"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Group 513"/>
              <p:cNvGrpSpPr/>
              <p:nvPr/>
            </p:nvGrpSpPr>
            <p:grpSpPr>
              <a:xfrm>
                <a:off x="1035288" y="3074087"/>
                <a:ext cx="1103301" cy="1422269"/>
                <a:chOff x="0" y="0"/>
                <a:chExt cx="1103299" cy="1422267"/>
              </a:xfrm>
            </p:grpSpPr>
            <p:sp>
              <p:nvSpPr>
                <p:cNvPr id="511" name="Shape 511"/>
                <p:cNvSpPr/>
                <p:nvPr/>
              </p:nvSpPr>
              <p:spPr>
                <a:xfrm>
                  <a:off x="91282"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 name="Shape 512"/>
                <p:cNvSpPr/>
                <p:nvPr/>
              </p:nvSpPr>
              <p:spPr>
                <a:xfrm rot="10800000" flipH="1">
                  <a:off x="0" y="759817"/>
                  <a:ext cx="1103299" cy="662451"/>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Group 516"/>
              <p:cNvGrpSpPr/>
              <p:nvPr/>
            </p:nvGrpSpPr>
            <p:grpSpPr>
              <a:xfrm>
                <a:off x="-1" y="4108334"/>
                <a:ext cx="1304236" cy="1422354"/>
                <a:chOff x="0" y="0"/>
                <a:chExt cx="1304234" cy="1422352"/>
              </a:xfrm>
            </p:grpSpPr>
            <p:sp>
              <p:nvSpPr>
                <p:cNvPr id="514" name="Shape 514"/>
                <p:cNvSpPr/>
                <p:nvPr/>
              </p:nvSpPr>
              <p:spPr>
                <a:xfrm flipH="1">
                  <a:off x="0" y="-1"/>
                  <a:ext cx="1012018" cy="662544"/>
                </a:xfrm>
                <a:custGeom>
                  <a:avLst/>
                  <a:gdLst/>
                  <a:ahLst/>
                  <a:cxnLst>
                    <a:cxn ang="0">
                      <a:pos x="wd2" y="hd2"/>
                    </a:cxn>
                    <a:cxn ang="5400000">
                      <a:pos x="wd2" y="hd2"/>
                    </a:cxn>
                    <a:cxn ang="10800000">
                      <a:pos x="wd2" y="hd2"/>
                    </a:cxn>
                    <a:cxn ang="16200000">
                      <a:pos x="wd2" y="hd2"/>
                    </a:cxn>
                  </a:cxnLst>
                  <a:rect l="0" t="0" r="r" b="b"/>
                  <a:pathLst>
                    <a:path w="21600" h="18945" extrusionOk="0">
                      <a:moveTo>
                        <a:pt x="0" y="2105"/>
                      </a:moveTo>
                      <a:lnTo>
                        <a:pt x="0" y="2105"/>
                      </a:lnTo>
                      <a:cubicBezTo>
                        <a:pt x="7253" y="-2655"/>
                        <a:pt x="16181" y="930"/>
                        <a:pt x="19940" y="10112"/>
                      </a:cubicBezTo>
                      <a:cubicBezTo>
                        <a:pt x="21031" y="12775"/>
                        <a:pt x="21600" y="15731"/>
                        <a:pt x="21600" y="18731"/>
                      </a:cubicBezTo>
                      <a:lnTo>
                        <a:pt x="18787" y="18945"/>
                      </a:lnTo>
                      <a:cubicBezTo>
                        <a:pt x="18787" y="10683"/>
                        <a:pt x="13423" y="3985"/>
                        <a:pt x="6806" y="3985"/>
                      </a:cubicBezTo>
                      <a:cubicBezTo>
                        <a:pt x="4910" y="3985"/>
                        <a:pt x="3041" y="4547"/>
                        <a:pt x="1352" y="5625"/>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1495" b="1" spc="225"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5" name="Shape 515"/>
                <p:cNvSpPr/>
                <p:nvPr/>
              </p:nvSpPr>
              <p:spPr>
                <a:xfrm rot="10800000">
                  <a:off x="-1" y="759817"/>
                  <a:ext cx="1304236" cy="662536"/>
                </a:xfrm>
                <a:custGeom>
                  <a:avLst/>
                  <a:gdLst/>
                  <a:ahLst/>
                  <a:cxnLst>
                    <a:cxn ang="0">
                      <a:pos x="wd2" y="hd2"/>
                    </a:cxn>
                    <a:cxn ang="5400000">
                      <a:pos x="wd2" y="hd2"/>
                    </a:cxn>
                    <a:cxn ang="10800000">
                      <a:pos x="wd2" y="hd2"/>
                    </a:cxn>
                    <a:cxn ang="16200000">
                      <a:pos x="wd2" y="hd2"/>
                    </a:cxn>
                  </a:cxnLst>
                  <a:rect l="0" t="0" r="r" b="b"/>
                  <a:pathLst>
                    <a:path w="21600" h="18940" extrusionOk="0">
                      <a:moveTo>
                        <a:pt x="0" y="9897"/>
                      </a:moveTo>
                      <a:lnTo>
                        <a:pt x="0" y="9897"/>
                      </a:lnTo>
                      <a:cubicBezTo>
                        <a:pt x="2989" y="779"/>
                        <a:pt x="9944" y="-2660"/>
                        <a:pt x="15534" y="2216"/>
                      </a:cubicBezTo>
                      <a:cubicBezTo>
                        <a:pt x="19268" y="5473"/>
                        <a:pt x="21600" y="11819"/>
                        <a:pt x="21600" y="18726"/>
                      </a:cubicBezTo>
                      <a:lnTo>
                        <a:pt x="19417" y="18940"/>
                      </a:lnTo>
                      <a:cubicBezTo>
                        <a:pt x="19417" y="10680"/>
                        <a:pt x="15255" y="3984"/>
                        <a:pt x="10121" y="3984"/>
                      </a:cubicBezTo>
                      <a:cubicBezTo>
                        <a:pt x="6710" y="3984"/>
                        <a:pt x="3574" y="6988"/>
                        <a:pt x="1948" y="11812"/>
                      </a:cubicBezTo>
                      <a:close/>
                    </a:path>
                  </a:pathLst>
                </a:custGeom>
              </p:spPr>
              <p:style>
                <a:lnRef idx="3">
                  <a:schemeClr val="lt1"/>
                </a:lnRef>
                <a:fillRef idx="1">
                  <a:schemeClr val="accent5"/>
                </a:fillRef>
                <a:effectRef idx="1">
                  <a:schemeClr val="accent5"/>
                </a:effectRef>
                <a:fontRef idx="minor">
                  <a:schemeClr val="lt1"/>
                </a:fontRef>
              </p:style>
              <p:txBody>
                <a:bodyPr rtlCol="0" anchor="ctr"/>
                <a:lstStyle/>
                <a:p>
                  <a:pPr algn="ctr" rtl="0"/>
                  <a:endParaRPr sz="1495" b="1" spc="225"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8" name="Group 519"/>
              <p:cNvGrpSpPr/>
              <p:nvPr/>
            </p:nvGrpSpPr>
            <p:grpSpPr>
              <a:xfrm>
                <a:off x="0" y="0"/>
                <a:ext cx="1103300" cy="1393617"/>
                <a:chOff x="0" y="0"/>
                <a:chExt cx="1103299" cy="1393616"/>
              </a:xfrm>
            </p:grpSpPr>
            <p:sp>
              <p:nvSpPr>
                <p:cNvPr id="517" name="Shape 517"/>
                <p:cNvSpPr/>
                <p:nvPr/>
              </p:nvSpPr>
              <p:spPr>
                <a:xfrm flipH="1">
                  <a:off x="0" y="0"/>
                  <a:ext cx="531336" cy="633892"/>
                </a:xfrm>
                <a:custGeom>
                  <a:avLst/>
                  <a:gdLst/>
                  <a:ahLst/>
                  <a:cxnLst>
                    <a:cxn ang="0">
                      <a:pos x="wd2" y="hd2"/>
                    </a:cxn>
                    <a:cxn ang="5400000">
                      <a:pos x="wd2" y="hd2"/>
                    </a:cxn>
                    <a:cxn ang="10800000">
                      <a:pos x="wd2" y="hd2"/>
                    </a:cxn>
                    <a:cxn ang="16200000">
                      <a:pos x="wd2" y="hd2"/>
                    </a:cxn>
                  </a:cxnLst>
                  <a:rect l="0" t="0" r="r" b="b"/>
                  <a:pathLst>
                    <a:path w="21600" h="21600" extrusionOk="0">
                      <a:moveTo>
                        <a:pt x="1649" y="0"/>
                      </a:moveTo>
                      <a:lnTo>
                        <a:pt x="1649" y="0"/>
                      </a:lnTo>
                      <a:cubicBezTo>
                        <a:pt x="13502" y="2865"/>
                        <a:pt x="21600" y="11528"/>
                        <a:pt x="21600" y="21345"/>
                      </a:cubicBezTo>
                      <a:lnTo>
                        <a:pt x="16243" y="21600"/>
                      </a:lnTo>
                      <a:cubicBezTo>
                        <a:pt x="16243" y="13733"/>
                        <a:pt x="9642" y="6796"/>
                        <a:pt x="0" y="4529"/>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1495" b="1" spc="225"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8" name="Shape 518"/>
                <p:cNvSpPr/>
                <p:nvPr/>
              </p:nvSpPr>
              <p:spPr>
                <a:xfrm rot="10800000">
                  <a:off x="0" y="731165"/>
                  <a:ext cx="1103300" cy="662452"/>
                </a:xfrm>
                <a:custGeom>
                  <a:avLst/>
                  <a:gdLst/>
                  <a:ahLst/>
                  <a:cxnLst>
                    <a:cxn ang="0">
                      <a:pos x="wd2" y="hd2"/>
                    </a:cxn>
                    <a:cxn ang="5400000">
                      <a:pos x="wd2" y="hd2"/>
                    </a:cxn>
                    <a:cxn ang="10800000">
                      <a:pos x="wd2" y="hd2"/>
                    </a:cxn>
                    <a:cxn ang="16200000">
                      <a:pos x="wd2" y="hd2"/>
                    </a:cxn>
                  </a:cxnLst>
                  <a:rect l="0" t="0" r="r" b="b"/>
                  <a:pathLst>
                    <a:path w="21600" h="19093" extrusionOk="0">
                      <a:moveTo>
                        <a:pt x="0" y="3664"/>
                      </a:moveTo>
                      <a:lnTo>
                        <a:pt x="0" y="3664"/>
                      </a:lnTo>
                      <a:cubicBezTo>
                        <a:pt x="6040" y="-2507"/>
                        <a:pt x="14532" y="-698"/>
                        <a:pt x="18968" y="7704"/>
                      </a:cubicBezTo>
                      <a:cubicBezTo>
                        <a:pt x="20678" y="10944"/>
                        <a:pt x="21600" y="14858"/>
                        <a:pt x="21600" y="18877"/>
                      </a:cubicBezTo>
                      <a:lnTo>
                        <a:pt x="19020" y="19093"/>
                      </a:lnTo>
                      <a:cubicBezTo>
                        <a:pt x="19020" y="10765"/>
                        <a:pt x="14100" y="4014"/>
                        <a:pt x="8030" y="4014"/>
                      </a:cubicBezTo>
                      <a:cubicBezTo>
                        <a:pt x="5715" y="4014"/>
                        <a:pt x="3459" y="5018"/>
                        <a:pt x="1584" y="6881"/>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rtl="0"/>
                  <a:endParaRPr sz="1495" b="1" spc="225"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sp>
          <p:nvSpPr>
            <p:cNvPr id="521" name="Shape 521"/>
            <p:cNvSpPr/>
            <p:nvPr/>
          </p:nvSpPr>
          <p:spPr>
            <a:xfrm>
              <a:off x="1162312" y="1535320"/>
              <a:ext cx="344067" cy="350198"/>
            </a:xfrm>
            <a:prstGeom prst="rect">
              <a:avLst/>
            </a:prstGeom>
            <a:noFill/>
            <a:ln w="12700" cap="flat">
              <a:noFill/>
              <a:miter lim="400000"/>
            </a:ln>
            <a:effectLst/>
          </p:spPr>
          <p:txBody>
            <a:bodyPr wrap="none" lIns="32511" tIns="32511" rIns="32511" bIns="32511" numCol="1" anchor="t">
              <a:spAutoFit/>
            </a:bodyPr>
            <a:lstStyle>
              <a:lvl1pPr>
                <a:defRPr sz="3600" b="1">
                  <a:solidFill>
                    <a:srgbClr val="F79A00"/>
                  </a:solidFill>
                  <a:latin typeface="+mj-lt"/>
                  <a:ea typeface="+mj-ea"/>
                  <a:cs typeface="+mj-cs"/>
                  <a:sym typeface="Source Sans Pro" panose="020B0503030403020204"/>
                </a:defRPr>
              </a:lvl1pPr>
            </a:lstStyle>
            <a:p>
              <a:pPr lvl="0">
                <a:defRPr sz="1800" b="0">
                  <a:solidFill>
                    <a:srgbClr val="000000"/>
                  </a:solidFill>
                </a:defRPr>
              </a:pPr>
              <a:r>
                <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2" name="Shape 522"/>
            <p:cNvSpPr/>
            <p:nvPr/>
          </p:nvSpPr>
          <p:spPr>
            <a:xfrm>
              <a:off x="1210324" y="3646901"/>
              <a:ext cx="344067" cy="350198"/>
            </a:xfrm>
            <a:prstGeom prst="rect">
              <a:avLst/>
            </a:prstGeom>
            <a:noFill/>
            <a:ln w="12700" cap="flat">
              <a:noFill/>
              <a:miter lim="400000"/>
            </a:ln>
            <a:effectLst/>
          </p:spPr>
          <p:txBody>
            <a:bodyPr wrap="none" lIns="32511" tIns="32511" rIns="32511" bIns="32511" numCol="1" anchor="t">
              <a:spAutoFit/>
            </a:bodyPr>
            <a:lstStyle>
              <a:lvl1pPr>
                <a:defRPr sz="3600" b="1">
                  <a:solidFill>
                    <a:srgbClr val="F79A00"/>
                  </a:solidFill>
                  <a:latin typeface="+mj-lt"/>
                  <a:ea typeface="+mj-ea"/>
                  <a:cs typeface="+mj-cs"/>
                  <a:sym typeface="Source Sans Pro" panose="020B0503030403020204"/>
                </a:defRPr>
              </a:lvl1pPr>
            </a:lstStyle>
            <a:p>
              <a:pPr lvl="0">
                <a:defRPr sz="1800" b="0">
                  <a:solidFill>
                    <a:srgbClr val="000000"/>
                  </a:solidFill>
                </a:defRPr>
              </a:pPr>
              <a:r>
                <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03</a:t>
              </a:r>
              <a:endPar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5" name="Shape 525"/>
            <p:cNvSpPr/>
            <p:nvPr/>
          </p:nvSpPr>
          <p:spPr>
            <a:xfrm>
              <a:off x="394127" y="2495129"/>
              <a:ext cx="344067" cy="350198"/>
            </a:xfrm>
            <a:prstGeom prst="rect">
              <a:avLst/>
            </a:prstGeom>
            <a:noFill/>
            <a:ln w="12700" cap="flat">
              <a:noFill/>
              <a:miter lim="400000"/>
            </a:ln>
            <a:effectLst/>
          </p:spPr>
          <p:txBody>
            <a:bodyPr wrap="none" lIns="32511" tIns="32511" rIns="32511" bIns="32511" numCol="1" anchor="t">
              <a:spAutoFit/>
            </a:bodyPr>
            <a:lstStyle>
              <a:lvl1pPr>
                <a:defRPr sz="3600" b="1">
                  <a:solidFill>
                    <a:srgbClr val="619405"/>
                  </a:solidFill>
                  <a:latin typeface="+mj-lt"/>
                  <a:ea typeface="+mj-ea"/>
                  <a:cs typeface="+mj-cs"/>
                  <a:sym typeface="Source Sans Pro" panose="020B0503030403020204"/>
                </a:defRPr>
              </a:lvl1pPr>
            </a:lstStyle>
            <a:p>
              <a:pPr lvl="0">
                <a:defRPr sz="1800" b="0">
                  <a:solidFill>
                    <a:srgbClr val="000000"/>
                  </a:solidFill>
                </a:defRPr>
              </a:pPr>
              <a:r>
                <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02</a:t>
              </a:r>
              <a:endParaRPr sz="128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7" name="Shape 527"/>
            <p:cNvSpPr/>
            <p:nvPr/>
          </p:nvSpPr>
          <p:spPr>
            <a:xfrm>
              <a:off x="1223572" y="2667418"/>
              <a:ext cx="228610" cy="216025"/>
            </a:xfrm>
            <a:prstGeom prst="chevron">
              <a:avLst>
                <a:gd name="adj" fmla="val 0"/>
              </a:avLst>
            </a:prstGeom>
          </p:spPr>
          <p:style>
            <a:lnRef idx="3">
              <a:schemeClr val="lt1"/>
            </a:lnRef>
            <a:fillRef idx="1">
              <a:schemeClr val="accent4"/>
            </a:fillRef>
            <a:effectRef idx="1">
              <a:schemeClr val="accent4"/>
            </a:effectRef>
            <a:fontRef idx="minor">
              <a:schemeClr val="lt1"/>
            </a:fontRef>
          </p:style>
          <p:txBody>
            <a:bodyPr wrap="square" lIns="0" tIns="0" rIns="0" bIns="0" numCol="1" anchor="ctr">
              <a:noAutofit/>
            </a:bodyPr>
            <a:lstStyle/>
            <a:p>
              <a:pPr lvl="0" algn="ctr"/>
              <a:endParaRPr sz="128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Group 533"/>
          <p:cNvGrpSpPr/>
          <p:nvPr/>
        </p:nvGrpSpPr>
        <p:grpSpPr>
          <a:xfrm>
            <a:off x="3358066" y="1779951"/>
            <a:ext cx="5136554" cy="404658"/>
            <a:chOff x="-1" y="-1"/>
            <a:chExt cx="6849629" cy="539573"/>
          </a:xfrm>
        </p:grpSpPr>
        <p:sp>
          <p:nvSpPr>
            <p:cNvPr id="529" name="Shape 529"/>
            <p:cNvSpPr/>
            <p:nvPr/>
          </p:nvSpPr>
          <p:spPr>
            <a:xfrm>
              <a:off x="-1" y="89152"/>
              <a:ext cx="228611" cy="216025"/>
            </a:xfrm>
            <a:prstGeom prst="chevron">
              <a:avLst>
                <a:gd name="adj" fmla="val 0"/>
              </a:avLst>
            </a:prstGeom>
          </p:spPr>
          <p:style>
            <a:lnRef idx="3">
              <a:schemeClr val="lt1"/>
            </a:lnRef>
            <a:fillRef idx="1">
              <a:schemeClr val="accent3"/>
            </a:fillRef>
            <a:effectRef idx="1">
              <a:schemeClr val="accent3"/>
            </a:effectRef>
            <a:fontRef idx="minor">
              <a:schemeClr val="lt1"/>
            </a:fontRef>
          </p:style>
          <p:txBody>
            <a:bodyPr wrap="square" lIns="0" tIns="0" rIns="0" bIns="0" numCol="1" anchor="ctr">
              <a:noAutofit/>
            </a:bodyPr>
            <a:lstStyle/>
            <a:p>
              <a:pPr lvl="0" algn="ctr"/>
              <a:endParaRPr sz="121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Group 532"/>
            <p:cNvGrpSpPr/>
            <p:nvPr/>
          </p:nvGrpSpPr>
          <p:grpSpPr>
            <a:xfrm>
              <a:off x="418217" y="-1"/>
              <a:ext cx="6431411" cy="539573"/>
              <a:chOff x="0" y="0"/>
              <a:chExt cx="6431410" cy="539572"/>
            </a:xfrm>
          </p:grpSpPr>
          <p:sp>
            <p:nvSpPr>
              <p:cNvPr id="530" name="Shape 530"/>
              <p:cNvSpPr/>
              <p:nvPr/>
            </p:nvSpPr>
            <p:spPr>
              <a:xfrm>
                <a:off x="0" y="0"/>
                <a:ext cx="1331646" cy="335662"/>
              </a:xfrm>
              <a:prstGeom prst="rect">
                <a:avLst/>
              </a:prstGeom>
              <a:noFill/>
              <a:ln w="12700" cap="flat">
                <a:noFill/>
                <a:miter lim="400000"/>
              </a:ln>
              <a:effectLst/>
            </p:spPr>
            <p:txBody>
              <a:bodyPr wrap="none" lIns="32511" tIns="32511" rIns="32511" bIns="32511"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1" name="Shape 531"/>
              <p:cNvSpPr/>
              <p:nvPr/>
            </p:nvSpPr>
            <p:spPr>
              <a:xfrm>
                <a:off x="0" y="262391"/>
                <a:ext cx="6431410" cy="277181"/>
              </a:xfrm>
              <a:prstGeom prst="rect">
                <a:avLst/>
              </a:prstGeom>
              <a:noFill/>
              <a:ln w="12700" cap="flat">
                <a:noFill/>
                <a:miter lim="400000"/>
              </a:ln>
              <a:effectLst/>
            </p:spPr>
            <p:txBody>
              <a:bodyPr wrap="square" lIns="32511" tIns="32511" rIns="32511" bIns="32511" numCol="1" anchor="t">
                <a:spAutoFit/>
              </a:bodyPr>
              <a:lstStyle/>
              <a:p>
                <a:pPr lvl="0">
                  <a:defRPr>
                    <a:solidFill>
                      <a:srgbClr val="000000"/>
                    </a:solidFill>
                  </a:defRPr>
                </a:pPr>
                <a:r>
                  <a:rPr lang="zh-CN" altLang="en-US"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925"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925"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1" name="Group 536"/>
          <p:cNvGrpSpPr/>
          <p:nvPr/>
        </p:nvGrpSpPr>
        <p:grpSpPr>
          <a:xfrm>
            <a:off x="3671687" y="2552182"/>
            <a:ext cx="4822931" cy="404658"/>
            <a:chOff x="0" y="0"/>
            <a:chExt cx="6431410" cy="539574"/>
          </a:xfrm>
        </p:grpSpPr>
        <p:sp>
          <p:nvSpPr>
            <p:cNvPr id="534" name="Shape 534"/>
            <p:cNvSpPr/>
            <p:nvPr/>
          </p:nvSpPr>
          <p:spPr>
            <a:xfrm>
              <a:off x="0" y="0"/>
              <a:ext cx="1331646" cy="335664"/>
            </a:xfrm>
            <a:prstGeom prst="rect">
              <a:avLst/>
            </a:prstGeom>
            <a:noFill/>
            <a:ln w="12700" cap="flat">
              <a:noFill/>
              <a:miter lim="400000"/>
            </a:ln>
            <a:effectLst/>
          </p:spPr>
          <p:txBody>
            <a:bodyPr wrap="none" lIns="32511" tIns="32511" rIns="32511" bIns="32511"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5" name="Shape 535"/>
            <p:cNvSpPr/>
            <p:nvPr/>
          </p:nvSpPr>
          <p:spPr>
            <a:xfrm>
              <a:off x="0" y="262392"/>
              <a:ext cx="6431410" cy="277182"/>
            </a:xfrm>
            <a:prstGeom prst="rect">
              <a:avLst/>
            </a:prstGeom>
            <a:noFill/>
            <a:ln w="12700" cap="flat">
              <a:noFill/>
              <a:miter lim="400000"/>
            </a:ln>
            <a:effectLst/>
          </p:spPr>
          <p:txBody>
            <a:bodyPr wrap="square" lIns="32511" tIns="32511" rIns="32511" bIns="32511" numCol="1" anchor="t">
              <a:spAutoFit/>
            </a:bodyPr>
            <a:lstStyle/>
            <a:p>
              <a:pPr lvl="0">
                <a:defRPr>
                  <a:solidFill>
                    <a:srgbClr val="000000"/>
                  </a:solidFill>
                </a:defRPr>
              </a:pPr>
              <a:r>
                <a:rPr lang="zh-CN" altLang="en-US"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 </a:t>
              </a:r>
              <a:endParaRPr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Group 541"/>
          <p:cNvGrpSpPr/>
          <p:nvPr/>
        </p:nvGrpSpPr>
        <p:grpSpPr>
          <a:xfrm>
            <a:off x="3358066" y="3338295"/>
            <a:ext cx="5136554" cy="404658"/>
            <a:chOff x="-1" y="-1"/>
            <a:chExt cx="6849629" cy="539573"/>
          </a:xfrm>
        </p:grpSpPr>
        <p:sp>
          <p:nvSpPr>
            <p:cNvPr id="537" name="Shape 537"/>
            <p:cNvSpPr/>
            <p:nvPr/>
          </p:nvSpPr>
          <p:spPr>
            <a:xfrm>
              <a:off x="-1" y="101250"/>
              <a:ext cx="228611" cy="216025"/>
            </a:xfrm>
            <a:prstGeom prst="chevron">
              <a:avLst>
                <a:gd name="adj" fmla="val 0"/>
              </a:avLst>
            </a:prstGeom>
          </p:spPr>
          <p:style>
            <a:lnRef idx="3">
              <a:schemeClr val="lt1"/>
            </a:lnRef>
            <a:fillRef idx="1">
              <a:schemeClr val="accent2"/>
            </a:fillRef>
            <a:effectRef idx="1">
              <a:schemeClr val="accent2"/>
            </a:effectRef>
            <a:fontRef idx="minor">
              <a:schemeClr val="lt1"/>
            </a:fontRef>
          </p:style>
          <p:txBody>
            <a:bodyPr wrap="square" lIns="0" tIns="0" rIns="0" bIns="0" numCol="1" anchor="ctr">
              <a:noAutofit/>
            </a:bodyPr>
            <a:lstStyle/>
            <a:p>
              <a:pPr lvl="0" algn="ctr"/>
              <a:endParaRPr sz="121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Group 540"/>
            <p:cNvGrpSpPr/>
            <p:nvPr/>
          </p:nvGrpSpPr>
          <p:grpSpPr>
            <a:xfrm>
              <a:off x="418217" y="-1"/>
              <a:ext cx="6431411" cy="539573"/>
              <a:chOff x="0" y="0"/>
              <a:chExt cx="6431410" cy="539572"/>
            </a:xfrm>
          </p:grpSpPr>
          <p:sp>
            <p:nvSpPr>
              <p:cNvPr id="538" name="Shape 538"/>
              <p:cNvSpPr/>
              <p:nvPr/>
            </p:nvSpPr>
            <p:spPr>
              <a:xfrm>
                <a:off x="0" y="0"/>
                <a:ext cx="1331646" cy="335662"/>
              </a:xfrm>
              <a:prstGeom prst="rect">
                <a:avLst/>
              </a:prstGeom>
              <a:noFill/>
              <a:ln w="12700" cap="flat">
                <a:noFill/>
                <a:miter lim="400000"/>
              </a:ln>
              <a:effectLst/>
            </p:spPr>
            <p:txBody>
              <a:bodyPr wrap="none" lIns="32511" tIns="32511" rIns="32511" bIns="32511" numCol="1" anchor="t">
                <a:spAutoFit/>
              </a:bodyPr>
              <a:lstStyle>
                <a:lvl1pPr>
                  <a:defRPr>
                    <a:solidFill>
                      <a:srgbClr val="F79A00"/>
                    </a:solidFill>
                    <a:latin typeface="+mj-lt"/>
                    <a:ea typeface="+mj-ea"/>
                    <a:cs typeface="+mj-cs"/>
                    <a:sym typeface="Source Sans Pro" panose="020B0503030403020204"/>
                  </a:defRPr>
                </a:lvl1pPr>
              </a:lstStyle>
              <a:p>
                <a:pPr lvl="0">
                  <a:defRPr>
                    <a:solidFill>
                      <a:srgbClr val="000000"/>
                    </a:solidFill>
                  </a:defRPr>
                </a:pPr>
                <a:r>
                  <a:rPr lang="zh-CN" altLang="en-US"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此处添加标题</a:t>
                </a:r>
                <a:endParaRPr sz="121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9" name="Shape 539"/>
              <p:cNvSpPr/>
              <p:nvPr/>
            </p:nvSpPr>
            <p:spPr>
              <a:xfrm>
                <a:off x="0" y="262391"/>
                <a:ext cx="6431410" cy="277181"/>
              </a:xfrm>
              <a:prstGeom prst="rect">
                <a:avLst/>
              </a:prstGeom>
              <a:noFill/>
              <a:ln w="12700" cap="flat">
                <a:noFill/>
                <a:miter lim="400000"/>
              </a:ln>
              <a:effectLst/>
            </p:spPr>
            <p:txBody>
              <a:bodyPr wrap="square" lIns="32511" tIns="32511" rIns="32511" bIns="32511" numCol="1" anchor="t">
                <a:spAutoFit/>
              </a:bodyPr>
              <a:lstStyle/>
              <a:p>
                <a:pPr lvl="0">
                  <a:defRPr>
                    <a:solidFill>
                      <a:srgbClr val="000000"/>
                    </a:solidFill>
                  </a:defRPr>
                </a:pPr>
                <a:r>
                  <a:rPr lang="zh-CN" altLang="en-US"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您的内容打在这里，或通过复制您的文本后在此框中选择粘贴并选择只保留文字</a:t>
                </a:r>
                <a:r>
                  <a:rPr sz="9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sz="925"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925" b="1" i="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indefinite" fill="hold"/>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indefinite" fill="hold"/>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1+#ppt_w/2"/>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indefinite"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1+#ppt_w/2"/>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indefinite"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dvAuto="0"/>
      <p:bldP spid="9" grpId="0" advAuto="0"/>
      <p:bldP spid="11" grpId="0" advAuto="0"/>
      <p:bldP spid="12" grpId="0"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6" y="625934"/>
            <a:ext cx="9142871" cy="3891632"/>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p>
        </p:txBody>
      </p:sp>
      <p:sp>
        <p:nvSpPr>
          <p:cNvPr id="3" name="矩形 2"/>
          <p:cNvSpPr/>
          <p:nvPr/>
        </p:nvSpPr>
        <p:spPr>
          <a:xfrm>
            <a:off x="5408131" y="1189196"/>
            <a:ext cx="2713902" cy="2713902"/>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4" name="矩形 3"/>
          <p:cNvSpPr/>
          <p:nvPr/>
        </p:nvSpPr>
        <p:spPr>
          <a:xfrm>
            <a:off x="7541930" y="3518769"/>
            <a:ext cx="1160206" cy="116020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5" name="TextBox 32"/>
          <p:cNvSpPr txBox="1"/>
          <p:nvPr/>
        </p:nvSpPr>
        <p:spPr>
          <a:xfrm>
            <a:off x="373134" y="1611229"/>
            <a:ext cx="4710923" cy="1055417"/>
          </a:xfrm>
          <a:prstGeom prst="rect">
            <a:avLst/>
          </a:prstGeom>
          <a:noFill/>
        </p:spPr>
        <p:txBody>
          <a:bodyPr wrap="square" rtlCol="0">
            <a:spAutoFit/>
          </a:bodyPr>
          <a:lstStyle/>
          <a:p>
            <a:pPr algn="just"/>
            <a:r>
              <a:rPr lang="en-US" altLang="zh-CN" sz="3130" dirty="0">
                <a:solidFill>
                  <a:schemeClr val="accent1"/>
                </a:solidFill>
                <a:latin typeface="Impact" panose="020B0806030902050204" pitchFamily="34" charset="0"/>
                <a:ea typeface="微软雅黑" panose="020B0503020204020204" pitchFamily="34" charset="-122"/>
                <a:sym typeface="Arial" panose="020B0604020202020204" pitchFamily="34" charset="0"/>
              </a:rPr>
              <a:t>CLICK ON ADD</a:t>
            </a:r>
            <a:endParaRPr lang="en-US" altLang="zh-CN" sz="3130" dirty="0">
              <a:solidFill>
                <a:schemeClr val="accent1"/>
              </a:solidFill>
              <a:latin typeface="Impact" panose="020B0806030902050204" pitchFamily="34" charset="0"/>
              <a:ea typeface="微软雅黑" panose="020B0503020204020204" pitchFamily="34" charset="-122"/>
              <a:sym typeface="Arial" panose="020B0604020202020204" pitchFamily="34" charset="0"/>
            </a:endParaRPr>
          </a:p>
          <a:p>
            <a:pPr algn="just"/>
            <a:r>
              <a:rPr lang="en-US" altLang="zh-CN" sz="3130" dirty="0">
                <a:solidFill>
                  <a:schemeClr val="accent1"/>
                </a:solidFill>
                <a:latin typeface="Impact" panose="020B0806030902050204" pitchFamily="34" charset="0"/>
                <a:ea typeface="微软雅黑" panose="020B0503020204020204" pitchFamily="34" charset="-122"/>
                <a:sym typeface="Arial" panose="020B0604020202020204" pitchFamily="34" charset="0"/>
              </a:rPr>
              <a:t>RELATED TITLE WORDS</a:t>
            </a:r>
            <a:endParaRPr lang="en-US" sz="3130" dirty="0">
              <a:solidFill>
                <a:schemeClr val="accent1"/>
              </a:solidFill>
              <a:latin typeface="Impact" panose="020B0806030902050204" pitchFamily="34" charset="0"/>
              <a:ea typeface="微软雅黑" panose="020B0503020204020204" pitchFamily="34" charset="-122"/>
              <a:sym typeface="Arial" panose="020B0604020202020204" pitchFamily="34" charset="0"/>
            </a:endParaRPr>
          </a:p>
        </p:txBody>
      </p:sp>
      <p:sp>
        <p:nvSpPr>
          <p:cNvPr id="6" name="TextBox 32"/>
          <p:cNvSpPr txBox="1"/>
          <p:nvPr/>
        </p:nvSpPr>
        <p:spPr>
          <a:xfrm>
            <a:off x="373134" y="2622551"/>
            <a:ext cx="4710923" cy="1313693"/>
          </a:xfrm>
          <a:prstGeom prst="rect">
            <a:avLst/>
          </a:prstGeom>
          <a:noFill/>
        </p:spPr>
        <p:txBody>
          <a:bodyPr wrap="square" rtlCol="0">
            <a:spAutoFit/>
          </a:bodyPr>
          <a:lstStyle/>
          <a:p>
            <a:pPr algn="just">
              <a:lnSpc>
                <a:spcPct val="150000"/>
              </a:lnSpc>
            </a:pPr>
            <a:r>
              <a:rPr lang="zh-CN" altLang="en-US" sz="1420" dirty="0">
                <a:solidFill>
                  <a:schemeClr val="accent1"/>
                </a:solidFill>
                <a:latin typeface="+mn-ea"/>
                <a:sym typeface="Arial" panose="020B0604020202020204" pitchFamily="34" charset="0"/>
              </a:rPr>
              <a:t>点击添加相关标题文字，修改文字内容，也可以直接复制你的内容到此。</a:t>
            </a:r>
            <a:endParaRPr lang="en-US" altLang="zh-CN" sz="1420" dirty="0">
              <a:solidFill>
                <a:schemeClr val="accent1"/>
              </a:solidFill>
              <a:latin typeface="+mn-ea"/>
              <a:sym typeface="Arial" panose="020B0604020202020204" pitchFamily="34" charset="0"/>
            </a:endParaRPr>
          </a:p>
          <a:p>
            <a:pPr algn="just">
              <a:lnSpc>
                <a:spcPct val="130000"/>
              </a:lnSpc>
            </a:pPr>
            <a:endParaRPr lang="en-US" sz="855" dirty="0">
              <a:solidFill>
                <a:schemeClr val="accent1"/>
              </a:solidFill>
              <a:latin typeface="Impact" panose="020B0806030902050204" pitchFamily="34" charset="0"/>
              <a:ea typeface="微软雅黑" panose="020B0503020204020204" pitchFamily="34" charset="-122"/>
              <a:sym typeface="Arial" panose="020B0604020202020204" pitchFamily="34" charset="0"/>
            </a:endParaRPr>
          </a:p>
          <a:p>
            <a:pPr algn="just">
              <a:lnSpc>
                <a:spcPct val="150000"/>
              </a:lnSpc>
            </a:pPr>
            <a:r>
              <a:rPr lang="zh-CN" altLang="en-US" sz="570" dirty="0">
                <a:solidFill>
                  <a:schemeClr val="accent1"/>
                </a:solidFill>
                <a:latin typeface="Impact" panose="020B080603090205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US" sz="570" dirty="0">
              <a:solidFill>
                <a:schemeClr val="accent1"/>
              </a:solidFill>
              <a:latin typeface="Impact" panose="020B080603090205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5"/>
                                        </p:tgtEl>
                                        <p:attrNameLst>
                                          <p:attrName>ppt_y</p:attrName>
                                        </p:attrNameLst>
                                      </p:cBhvr>
                                      <p:tavLst>
                                        <p:tav tm="0">
                                          <p:val>
                                            <p:strVal val="#ppt_y"/>
                                          </p:val>
                                        </p:tav>
                                        <p:tav tm="100000">
                                          <p:val>
                                            <p:strVal val="#ppt_y"/>
                                          </p:val>
                                        </p:tav>
                                      </p:tavLst>
                                    </p:anim>
                                    <p:anim calcmode="lin" valueType="num">
                                      <p:cBhvr>
                                        <p:cTn id="2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6" presetClass="entr" presetSubtype="0" fill="hold" grpId="0" nodeType="click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by="(-#ppt_w*2)" calcmode="lin" valueType="num">
                                      <p:cBhvr rctx="PPT">
                                        <p:cTn id="29" dur="250" autoRev="1" fill="hold">
                                          <p:stCondLst>
                                            <p:cond delay="0"/>
                                          </p:stCondLst>
                                        </p:cTn>
                                        <p:tgtEl>
                                          <p:spTgt spid="6"/>
                                        </p:tgtEl>
                                        <p:attrNameLst>
                                          <p:attrName>ppt_w</p:attrName>
                                        </p:attrNameLst>
                                      </p:cBhvr>
                                    </p:anim>
                                    <p:anim by="(#ppt_w*0.50)" calcmode="lin" valueType="num">
                                      <p:cBhvr>
                                        <p:cTn id="30" dur="250" decel="50000" autoRev="1" fill="hold">
                                          <p:stCondLst>
                                            <p:cond delay="0"/>
                                          </p:stCondLst>
                                        </p:cTn>
                                        <p:tgtEl>
                                          <p:spTgt spid="6"/>
                                        </p:tgtEl>
                                        <p:attrNameLst>
                                          <p:attrName>ppt_x</p:attrName>
                                        </p:attrNameLst>
                                      </p:cBhvr>
                                    </p:anim>
                                    <p:anim from="(-#ppt_h/2)" to="(#ppt_y)" calcmode="lin" valueType="num">
                                      <p:cBhvr>
                                        <p:cTn id="31" dur="500" fill="hold">
                                          <p:stCondLst>
                                            <p:cond delay="0"/>
                                          </p:stCondLst>
                                        </p:cTn>
                                        <p:tgtEl>
                                          <p:spTgt spid="6"/>
                                        </p:tgtEl>
                                        <p:attrNameLst>
                                          <p:attrName>ppt_y</p:attrName>
                                        </p:attrNameLst>
                                      </p:cBhvr>
                                    </p:anim>
                                    <p:animRot by="21600000">
                                      <p:cBhvr>
                                        <p:cTn id="32" dur="5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502" y="283"/>
            <a:ext cx="3649847" cy="51429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          </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1102471" y="1840439"/>
            <a:ext cx="1445910" cy="761619"/>
          </a:xfrm>
          <a:prstGeom prst="rect">
            <a:avLst/>
          </a:prstGeom>
        </p:spPr>
        <p:txBody>
          <a:bodyPr wrap="none" lIns="0" tIns="0" rIns="0" bIns="0">
            <a:spAutoFit/>
          </a:bodyPr>
          <a:lstStyle/>
          <a:p>
            <a:pPr algn="ctr"/>
            <a:r>
              <a:rPr lang="zh-CN" altLang="en-US" sz="495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1124110" y="2624783"/>
            <a:ext cx="1402628" cy="306366"/>
          </a:xfrm>
          <a:prstGeom prst="rect">
            <a:avLst/>
          </a:prstGeom>
        </p:spPr>
        <p:txBody>
          <a:bodyPr wrap="none" lIns="0" tIns="0" rIns="0" bIns="0">
            <a:spAutoFit/>
          </a:bodyPr>
          <a:lstStyle/>
          <a:p>
            <a:pPr algn="ctr"/>
            <a:r>
              <a:rPr lang="en-US" altLang="zh-CN" sz="199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CONTENTS</a:t>
            </a:r>
            <a:endParaRPr lang="en-US" altLang="zh-CN" sz="199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圆角矩形 16"/>
          <p:cNvSpPr/>
          <p:nvPr/>
        </p:nvSpPr>
        <p:spPr>
          <a:xfrm>
            <a:off x="4731476" y="1529311"/>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圆角矩形 95"/>
          <p:cNvSpPr/>
          <p:nvPr/>
        </p:nvSpPr>
        <p:spPr>
          <a:xfrm>
            <a:off x="4731476" y="2143493"/>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dirty="0"/>
          </a:p>
        </p:txBody>
      </p:sp>
      <p:sp>
        <p:nvSpPr>
          <p:cNvPr id="15" name="圆角矩形 100"/>
          <p:cNvSpPr/>
          <p:nvPr/>
        </p:nvSpPr>
        <p:spPr>
          <a:xfrm>
            <a:off x="4731476" y="2757674"/>
            <a:ext cx="776951" cy="45141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圆角矩形 101"/>
          <p:cNvSpPr/>
          <p:nvPr/>
        </p:nvSpPr>
        <p:spPr>
          <a:xfrm>
            <a:off x="4731476" y="3371856"/>
            <a:ext cx="776951" cy="45141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80"/>
          <p:cNvSpPr/>
          <p:nvPr/>
        </p:nvSpPr>
        <p:spPr bwMode="auto">
          <a:xfrm>
            <a:off x="4716016" y="149163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01</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22" name="椭圆 80"/>
          <p:cNvSpPr/>
          <p:nvPr/>
        </p:nvSpPr>
        <p:spPr bwMode="auto">
          <a:xfrm>
            <a:off x="4716016" y="210919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02</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23" name="椭圆 80"/>
          <p:cNvSpPr/>
          <p:nvPr/>
        </p:nvSpPr>
        <p:spPr bwMode="auto">
          <a:xfrm>
            <a:off x="4716016" y="2723372"/>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03</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24" name="椭圆 80"/>
          <p:cNvSpPr/>
          <p:nvPr/>
        </p:nvSpPr>
        <p:spPr bwMode="auto">
          <a:xfrm>
            <a:off x="4716016" y="3351240"/>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8" rIns="51435" bIns="2571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b="1" kern="0" dirty="0">
                <a:solidFill>
                  <a:srgbClr val="FFFFFF"/>
                </a:solidFill>
                <a:latin typeface="微软雅黑" panose="020B0503020204020204" pitchFamily="34" charset="-122"/>
                <a:ea typeface="微软雅黑" panose="020B0503020204020204" pitchFamily="34" charset="-122"/>
              </a:rPr>
              <a:t>04</a:t>
            </a:r>
            <a:endParaRPr lang="zh-CN" altLang="en-US" sz="2100" b="1" kern="0" dirty="0">
              <a:solidFill>
                <a:srgbClr val="FFFFFF"/>
              </a:solidFill>
              <a:latin typeface="微软雅黑" panose="020B0503020204020204" pitchFamily="34" charset="-122"/>
              <a:ea typeface="微软雅黑" panose="020B0503020204020204" pitchFamily="34" charset="-122"/>
            </a:endParaRPr>
          </a:p>
        </p:txBody>
      </p:sp>
      <p:sp>
        <p:nvSpPr>
          <p:cNvPr id="25" name="矩形 39"/>
          <p:cNvSpPr>
            <a:spLocks noChangeArrowheads="1"/>
          </p:cNvSpPr>
          <p:nvPr/>
        </p:nvSpPr>
        <p:spPr bwMode="auto">
          <a:xfrm>
            <a:off x="5865788" y="1499690"/>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背景介绍</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矩形 39"/>
          <p:cNvSpPr>
            <a:spLocks noChangeArrowheads="1"/>
          </p:cNvSpPr>
          <p:nvPr/>
        </p:nvSpPr>
        <p:spPr bwMode="auto">
          <a:xfrm>
            <a:off x="5865788" y="2122848"/>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研究方向</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7" name="矩形 39"/>
          <p:cNvSpPr>
            <a:spLocks noChangeArrowheads="1"/>
          </p:cNvSpPr>
          <p:nvPr/>
        </p:nvSpPr>
        <p:spPr bwMode="auto">
          <a:xfrm>
            <a:off x="5865788" y="2741001"/>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已有研究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8" name="矩形 39"/>
          <p:cNvSpPr>
            <a:spLocks noChangeArrowheads="1"/>
          </p:cNvSpPr>
          <p:nvPr/>
        </p:nvSpPr>
        <p:spPr bwMode="auto">
          <a:xfrm>
            <a:off x="5865788" y="3357889"/>
            <a:ext cx="2594644" cy="4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565"/>
              </a:spcBef>
            </a:pP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难度汇总</a:t>
            </a:r>
            <a:r>
              <a:rPr lang="en-US" altLang="zh-CN"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4000">
        <p14:prism/>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6"/>
                                        </p:tgtEl>
                                        <p:attrNameLst>
                                          <p:attrName>ppt_y</p:attrName>
                                        </p:attrNameLst>
                                      </p:cBhvr>
                                      <p:tavLst>
                                        <p:tav tm="0">
                                          <p:val>
                                            <p:strVal val="#ppt_y"/>
                                          </p:val>
                                        </p:tav>
                                        <p:tav tm="100000">
                                          <p:val>
                                            <p:strVal val="#ppt_y"/>
                                          </p:val>
                                        </p:tav>
                                      </p:tavLst>
                                    </p:anim>
                                    <p:anim calcmode="lin" valueType="num">
                                      <p:cBhvr>
                                        <p:cTn id="2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6"/>
                                        </p:tgtEl>
                                      </p:cBhvr>
                                    </p:animEffect>
                                  </p:childTnLst>
                                </p:cTn>
                              </p:par>
                            </p:childTnLst>
                          </p:cTn>
                        </p:par>
                        <p:par>
                          <p:cTn id="26" fill="hold">
                            <p:stCondLst>
                              <p:cond delay="850"/>
                            </p:stCondLst>
                            <p:childTnLst>
                              <p:par>
                                <p:cTn id="27" presetID="2" presetClass="entr" presetSubtype="2"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13" grpId="0" animBg="1"/>
      <p:bldP spid="14" grpId="0" animBg="1"/>
      <p:bldP spid="15" grpId="0" animBg="1"/>
      <p:bldP spid="16" grpId="0" animBg="1"/>
      <p:bldP spid="17" grpId="0"/>
      <p:bldP spid="22"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0"/>
            <a:ext cx="3429000" cy="5143500"/>
          </a:xfrm>
          <a:prstGeom prst="rect">
            <a:avLst/>
          </a:prstGeom>
        </p:spPr>
      </p:pic>
      <p:sp>
        <p:nvSpPr>
          <p:cNvPr id="13" name="矩形 12"/>
          <p:cNvSpPr/>
          <p:nvPr/>
        </p:nvSpPr>
        <p:spPr>
          <a:xfrm>
            <a:off x="3131840" y="1203598"/>
            <a:ext cx="2827493" cy="1064895"/>
          </a:xfrm>
          <a:prstGeom prst="rect">
            <a:avLst/>
          </a:prstGeom>
        </p:spPr>
        <p:txBody>
          <a:bodyPr wrap="square" lIns="48756" tIns="24378" rIns="48756" bIns="24378">
            <a:spAutoFit/>
          </a:bodyPr>
          <a:lstStyle/>
          <a:p>
            <a:pPr algn="ctr"/>
            <a:r>
              <a:rPr lang="en-US" altLang="zh-CN" sz="6600" spc="213" dirty="0">
                <a:solidFill>
                  <a:schemeClr val="accent1"/>
                </a:solidFill>
                <a:latin typeface="Broadway" panose="04040905080B02020502" pitchFamily="82" charset="0"/>
                <a:ea typeface="微软雅黑" panose="020B0503020204020204" pitchFamily="34" charset="-122"/>
                <a:cs typeface="Arial" panose="020B0604020202020204" pitchFamily="34" charset="0"/>
              </a:rPr>
              <a:t>2019</a:t>
            </a:r>
            <a:endParaRPr lang="en-US" altLang="zh-CN" sz="6600" spc="213" dirty="0">
              <a:solidFill>
                <a:schemeClr val="accent1"/>
              </a:solidFill>
              <a:latin typeface="Broadway" panose="04040905080B02020502" pitchFamily="82" charset="0"/>
              <a:ea typeface="微软雅黑" panose="020B0503020204020204" pitchFamily="34" charset="-122"/>
              <a:cs typeface="Arial" panose="020B0604020202020204" pitchFamily="34" charset="0"/>
            </a:endParaRPr>
          </a:p>
        </p:txBody>
      </p:sp>
      <p:sp>
        <p:nvSpPr>
          <p:cNvPr id="14" name="文本框 16"/>
          <p:cNvSpPr txBox="1"/>
          <p:nvPr/>
        </p:nvSpPr>
        <p:spPr>
          <a:xfrm>
            <a:off x="2339752" y="2134412"/>
            <a:ext cx="5040560" cy="711988"/>
          </a:xfrm>
          <a:prstGeom prst="rect">
            <a:avLst/>
          </a:prstGeom>
          <a:noFill/>
        </p:spPr>
        <p:txBody>
          <a:bodyPr wrap="square" lIns="65023" tIns="32511" rIns="65023" bIns="32511" rtlCol="0">
            <a:spAutoFit/>
          </a:bodyPr>
          <a:lstStyle/>
          <a:p>
            <a:pPr>
              <a:buNone/>
            </a:pPr>
            <a:r>
              <a:rPr lang="zh-CN" altLang="en-US" sz="4200" b="1" cap="all"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非常感谢您的观看</a:t>
            </a:r>
            <a:endParaRPr lang="zh-CN" altLang="en-US" sz="4200" b="1" cap="all"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259"/>
          <p:cNvSpPr>
            <a:spLocks noChangeArrowheads="1"/>
          </p:cNvSpPr>
          <p:nvPr/>
        </p:nvSpPr>
        <p:spPr bwMode="auto">
          <a:xfrm>
            <a:off x="3168644" y="2856261"/>
            <a:ext cx="3225742" cy="21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000" cap="all" dirty="0">
                <a:solidFill>
                  <a:schemeClr val="tx1">
                    <a:lumMod val="65000"/>
                    <a:lumOff val="35000"/>
                  </a:schemeClr>
                </a:solidFill>
                <a:cs typeface="Arial" panose="020B0604020202020204" pitchFamily="34" charset="0"/>
              </a:rPr>
              <a:t>|</a:t>
            </a:r>
            <a:r>
              <a:rPr lang="zh-CN" altLang="en-US" sz="1000" cap="all" dirty="0">
                <a:solidFill>
                  <a:schemeClr val="tx1">
                    <a:lumMod val="65000"/>
                    <a:lumOff val="35000"/>
                  </a:schemeClr>
                </a:solidFill>
                <a:cs typeface="Arial" panose="020B0604020202020204" pitchFamily="34" charset="0"/>
              </a:rPr>
              <a:t>适用于述职报告</a:t>
            </a:r>
            <a:r>
              <a:rPr lang="en-US" altLang="zh-CN" sz="1000" cap="all" dirty="0">
                <a:solidFill>
                  <a:schemeClr val="tx1">
                    <a:lumMod val="65000"/>
                    <a:lumOff val="35000"/>
                  </a:schemeClr>
                </a:solidFill>
                <a:cs typeface="Arial" panose="020B0604020202020204" pitchFamily="34" charset="0"/>
              </a:rPr>
              <a:t>|</a:t>
            </a:r>
            <a:r>
              <a:rPr lang="zh-CN" altLang="en-US" sz="1000" cap="all" dirty="0">
                <a:solidFill>
                  <a:schemeClr val="tx1">
                    <a:lumMod val="65000"/>
                    <a:lumOff val="35000"/>
                  </a:schemeClr>
                </a:solidFill>
                <a:cs typeface="Arial" panose="020B0604020202020204" pitchFamily="34" charset="0"/>
              </a:rPr>
              <a:t>个人简介</a:t>
            </a:r>
            <a:r>
              <a:rPr lang="en-US" altLang="zh-CN" sz="1000" cap="all" dirty="0">
                <a:solidFill>
                  <a:schemeClr val="tx1">
                    <a:lumMod val="65000"/>
                    <a:lumOff val="35000"/>
                  </a:schemeClr>
                </a:solidFill>
                <a:cs typeface="Arial" panose="020B0604020202020204" pitchFamily="34" charset="0"/>
              </a:rPr>
              <a:t>|</a:t>
            </a:r>
            <a:r>
              <a:rPr lang="zh-CN" altLang="en-US" sz="1000" cap="all" dirty="0">
                <a:solidFill>
                  <a:schemeClr val="tx1">
                    <a:lumMod val="65000"/>
                    <a:lumOff val="35000"/>
                  </a:schemeClr>
                </a:solidFill>
                <a:cs typeface="Arial" panose="020B0604020202020204" pitchFamily="34" charset="0"/>
              </a:rPr>
              <a:t>工作总结</a:t>
            </a:r>
            <a:r>
              <a:rPr lang="en-US" altLang="zh-CN" sz="1000" cap="all" dirty="0">
                <a:solidFill>
                  <a:schemeClr val="tx1">
                    <a:lumMod val="65000"/>
                    <a:lumOff val="35000"/>
                  </a:schemeClr>
                </a:solidFill>
                <a:cs typeface="Arial" panose="020B0604020202020204" pitchFamily="34" charset="0"/>
              </a:rPr>
              <a:t>|</a:t>
            </a:r>
            <a:r>
              <a:rPr lang="zh-CN" altLang="en-US" sz="1000" cap="all" dirty="0">
                <a:solidFill>
                  <a:schemeClr val="tx1">
                    <a:lumMod val="65000"/>
                    <a:lumOff val="35000"/>
                  </a:schemeClr>
                </a:solidFill>
                <a:cs typeface="Arial" panose="020B0604020202020204" pitchFamily="34" charset="0"/>
              </a:rPr>
              <a:t>会议报告等</a:t>
            </a:r>
            <a:r>
              <a:rPr lang="en-US" altLang="zh-CN" sz="1000" cap="all" dirty="0">
                <a:solidFill>
                  <a:schemeClr val="tx1">
                    <a:lumMod val="65000"/>
                    <a:lumOff val="35000"/>
                  </a:schemeClr>
                </a:solidFill>
                <a:cs typeface="Arial" panose="020B0604020202020204" pitchFamily="34" charset="0"/>
              </a:rPr>
              <a:t>|</a:t>
            </a:r>
            <a:endParaRPr lang="zh-CN" altLang="en-US" sz="1000" cap="all" dirty="0">
              <a:solidFill>
                <a:schemeClr val="tx1">
                  <a:lumMod val="65000"/>
                  <a:lumOff val="35000"/>
                </a:schemeClr>
              </a:solidFill>
              <a:cs typeface="Arial" panose="020B0604020202020204" pitchFamily="34" charset="0"/>
            </a:endParaRPr>
          </a:p>
        </p:txBody>
      </p:sp>
      <p:sp>
        <p:nvSpPr>
          <p:cNvPr id="16" name="文本框 19"/>
          <p:cNvSpPr txBox="1"/>
          <p:nvPr/>
        </p:nvSpPr>
        <p:spPr>
          <a:xfrm>
            <a:off x="2518434" y="3165198"/>
            <a:ext cx="4104457" cy="342656"/>
          </a:xfrm>
          <a:prstGeom prst="rect">
            <a:avLst/>
          </a:prstGeom>
          <a:noFill/>
        </p:spPr>
        <p:txBody>
          <a:bodyPr wrap="square" lIns="65023" tIns="32511" rIns="65023" bIns="32511" rtlCol="0">
            <a:spAutoFit/>
          </a:bodyPr>
          <a:lstStyle/>
          <a:p>
            <a:pPr algn="ctr">
              <a:lnSpc>
                <a:spcPct val="150000"/>
              </a:lnSpc>
              <a:buNone/>
            </a:pPr>
            <a:r>
              <a:rPr lang="en-US" altLang="zh-CN" sz="600" cap="all"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Business report general summary PPT template  | is suitable for the reporting on activities report | bio | work summary report, etc. | | meeting</a:t>
            </a:r>
            <a:endParaRPr lang="zh-CN" altLang="en-US" sz="600" cap="all"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push dir="u"/>
      </p:transition>
    </mc:Choice>
    <mc:Fallback>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6140"/>
                                  </p:iterate>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3"/>
                                        </p:tgtEl>
                                        <p:attrNameLst>
                                          <p:attrName>ppt_y</p:attrName>
                                        </p:attrNameLst>
                                      </p:cBhvr>
                                      <p:tavLst>
                                        <p:tav tm="0">
                                          <p:val>
                                            <p:strVal val="#ppt_y"/>
                                          </p:val>
                                        </p:tav>
                                        <p:tav tm="100000">
                                          <p:val>
                                            <p:strVal val="#ppt_y"/>
                                          </p:val>
                                        </p:tav>
                                      </p:tavLst>
                                    </p:anim>
                                    <p:anim calcmode="lin" valueType="num">
                                      <p:cBhvr>
                                        <p:cTn id="2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childTnLst>
                          </p:cTn>
                        </p:par>
                        <p:par>
                          <p:cTn id="37" fill="hold">
                            <p:stCondLst>
                              <p:cond delay="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5"/>
                                        </p:tgtEl>
                                        <p:attrNameLst>
                                          <p:attrName>ppt_y</p:attrName>
                                        </p:attrNameLst>
                                      </p:cBhvr>
                                      <p:tavLst>
                                        <p:tav tm="0">
                                          <p:val>
                                            <p:strVal val="#ppt_y"/>
                                          </p:val>
                                        </p:tav>
                                        <p:tav tm="100000">
                                          <p:val>
                                            <p:strVal val="#ppt_y"/>
                                          </p:val>
                                        </p:tav>
                                      </p:tavLst>
                                    </p:anim>
                                    <p:anim calcmode="lin" valueType="num">
                                      <p:cBhvr>
                                        <p:cTn id="42"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5"/>
                                        </p:tgtEl>
                                      </p:cBhvr>
                                    </p:animEffect>
                                  </p:childTnLst>
                                </p:cTn>
                              </p:par>
                            </p:childTnLst>
                          </p:cTn>
                        </p:par>
                        <p:par>
                          <p:cTn id="45" fill="hold">
                            <p:stCondLst>
                              <p:cond delay="2200"/>
                            </p:stCondLst>
                            <p:childTnLst>
                              <p:par>
                                <p:cTn id="46" presetID="26" presetClass="emph" presetSubtype="0" fill="hold" grpId="1" nodeType="afterEffect">
                                  <p:stCondLst>
                                    <p:cond delay="0"/>
                                  </p:stCondLst>
                                  <p:iterate type="lt">
                                    <p:tmPct val="0"/>
                                  </p:iterate>
                                  <p:childTnLst>
                                    <p:animEffect transition="out" filter="fade">
                                      <p:cBhvr>
                                        <p:cTn id="47" dur="500" tmFilter="0, 0; .2, .5; .8, .5; 1, 0"/>
                                        <p:tgtEl>
                                          <p:spTgt spid="15"/>
                                        </p:tgtEl>
                                      </p:cBhvr>
                                    </p:animEffect>
                                    <p:animScale>
                                      <p:cBhvr>
                                        <p:cTn id="48" dur="250" autoRev="1" fill="hold"/>
                                        <p:tgtEl>
                                          <p:spTgt spid="15"/>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500" tmFilter="0, 0; .2, .5; .8, .5; 1, 0"/>
                                        <p:tgtEl>
                                          <p:spTgt spid="16"/>
                                        </p:tgtEl>
                                      </p:cBhvr>
                                    </p:animEffect>
                                    <p:animScale>
                                      <p:cBhvr>
                                        <p:cTn id="53"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4" grpId="1"/>
      <p:bldP spid="15" grpId="0"/>
      <p:bldP spid="15"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09015" y="1100455"/>
            <a:ext cx="6659245" cy="2368550"/>
          </a:xfrm>
          <a:prstGeom prst="rect">
            <a:avLst/>
          </a:prstGeom>
          <a:noFill/>
        </p:spPr>
        <p:txBody>
          <a:bodyPr wrap="square" rtlCol="0">
            <a:spAutoFit/>
          </a:bodyPr>
          <a:p>
            <a:r>
              <a:rPr lang="en-US" altLang="zh-CN"/>
              <a:t>AI</a:t>
            </a:r>
            <a:r>
              <a:rPr lang="zh-CN" altLang="en-US"/>
              <a:t>在工业应用中的问题：</a:t>
            </a:r>
            <a:endParaRPr lang="zh-CN" altLang="en-US"/>
          </a:p>
          <a:p>
            <a:endParaRPr lang="zh-CN" altLang="en-US"/>
          </a:p>
          <a:p>
            <a:r>
              <a:rPr lang="en-US" altLang="zh-CN" sz="1400"/>
              <a:t>1. </a:t>
            </a:r>
            <a:r>
              <a:rPr lang="en-US" altLang="zh-CN" sz="1400" b="1"/>
              <a:t>训练样本中缺少缺陷/负样本</a:t>
            </a:r>
            <a:r>
              <a:rPr lang="en-US" altLang="zh-CN" sz="1400"/>
              <a:t>。在实际问题中，训练样本中的缺陷图像总是较少，因为事先很难收集大量的缺陷样本。因此，训练过程中的正样本和负样本的数量极不平衡，因此生成的模型可能不稳定甚至无效。在缺陷外观多变且不可预测的场景中，监督学习的检测方法通常无法达到所需的精度。</a:t>
            </a:r>
            <a:endParaRPr lang="en-US" altLang="zh-CN" sz="1400"/>
          </a:p>
          <a:p>
            <a:endParaRPr lang="en-US" altLang="zh-CN" sz="1400"/>
          </a:p>
          <a:p>
            <a:r>
              <a:rPr lang="en-US" altLang="zh-CN" sz="1400" b="1"/>
              <a:t>2. 手动标注代价高。</a:t>
            </a:r>
            <a:r>
              <a:rPr lang="en-US" altLang="zh-CN" sz="1400"/>
              <a:t>在实际的缺陷检测应用中，通常存在许多不同的缺陷，检测标准和质量指标往往不同。这需要手动标记大量训练样本以满足特定需求，这需要大量人力资源。</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1250" advClick="0" advTm="4500">
        <p14:prism/>
      </p:transition>
    </mc:Choice>
    <mc:Fallback>
      <p:transition spd="slow" advClick="0" advTm="45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40435" y="858520"/>
            <a:ext cx="6659245" cy="1229995"/>
          </a:xfrm>
          <a:prstGeom prst="rect">
            <a:avLst/>
          </a:prstGeom>
          <a:noFill/>
        </p:spPr>
        <p:txBody>
          <a:bodyPr wrap="square" rtlCol="0">
            <a:spAutoFit/>
          </a:bodyPr>
          <a:p>
            <a:r>
              <a:rPr lang="zh-CN" altLang="en-US"/>
              <a:t>异常检测模型：</a:t>
            </a:r>
            <a:endParaRPr lang="zh-CN" altLang="en-US"/>
          </a:p>
          <a:p>
            <a:endParaRPr lang="en-US" altLang="zh-CN" sz="1400"/>
          </a:p>
          <a:p>
            <a:r>
              <a:rPr lang="en-US" altLang="zh-CN" sz="1400">
                <a:latin typeface="Arial" panose="020B0604020202020204" pitchFamily="34" charset="0"/>
              </a:rPr>
              <a:t>●</a:t>
            </a:r>
            <a:r>
              <a:rPr lang="en-US" altLang="zh-CN" sz="1400"/>
              <a:t>无监督学习、AutoEncoder、GAN、矩阵因子分解</a:t>
            </a:r>
            <a:endParaRPr lang="en-US" altLang="zh-CN" sz="1400"/>
          </a:p>
          <a:p>
            <a:endParaRPr lang="en-US" altLang="zh-CN" sz="1400"/>
          </a:p>
          <a:p>
            <a:r>
              <a:rPr lang="en-US" altLang="zh-CN" sz="1400">
                <a:latin typeface="Arial" panose="020B0604020202020204" pitchFamily="34" charset="0"/>
                <a:sym typeface="+mn-ea"/>
              </a:rPr>
              <a:t>●</a:t>
            </a:r>
            <a:r>
              <a:rPr lang="en-US" altLang="zh-CN" sz="1400"/>
              <a:t>半监督学习、强化学习</a:t>
            </a:r>
            <a:endParaRPr lang="en-US" altLang="zh-CN" sz="1400"/>
          </a:p>
        </p:txBody>
      </p:sp>
      <p:pic>
        <p:nvPicPr>
          <p:cNvPr id="4" name="图片 3"/>
          <p:cNvPicPr>
            <a:picLocks noChangeAspect="1"/>
          </p:cNvPicPr>
          <p:nvPr/>
        </p:nvPicPr>
        <p:blipFill>
          <a:blip r:embed="rId1"/>
          <a:stretch>
            <a:fillRect/>
          </a:stretch>
        </p:blipFill>
        <p:spPr>
          <a:xfrm>
            <a:off x="1339215" y="2379980"/>
            <a:ext cx="6034405" cy="2543810"/>
          </a:xfrm>
          <a:prstGeom prst="rect">
            <a:avLst/>
          </a:prstGeom>
        </p:spPr>
      </p:pic>
      <p:sp>
        <p:nvSpPr>
          <p:cNvPr id="5" name="矩形 4"/>
          <p:cNvSpPr/>
          <p:nvPr/>
        </p:nvSpPr>
        <p:spPr>
          <a:xfrm>
            <a:off x="2579370" y="2088515"/>
            <a:ext cx="3380740" cy="368300"/>
          </a:xfrm>
          <a:prstGeom prst="rect">
            <a:avLst/>
          </a:prstGeom>
          <a:noFill/>
          <a:ln>
            <a:noFill/>
          </a:ln>
        </p:spPr>
        <p:txBody>
          <a:bodyPr wrap="square" rtlCol="0" anchor="t">
            <a:spAutoFit/>
          </a:bodyPr>
          <a:p>
            <a:pPr algn="ctr"/>
            <a:r>
              <a:rPr lang="en-US" altLang="zh-CN" b="1">
                <a:ln/>
                <a:solidFill>
                  <a:schemeClr val="accent1"/>
                </a:solidFill>
                <a:effectLst>
                  <a:outerShdw blurRad="38100" dist="25400" dir="5400000" algn="ctr" rotWithShape="0">
                    <a:srgbClr val="6E747A">
                      <a:alpha val="43000"/>
                    </a:srgbClr>
                  </a:outerShdw>
                </a:effectLst>
              </a:rPr>
              <a:t>GAN</a:t>
            </a:r>
            <a:r>
              <a:rPr lang="zh-CN" altLang="en-US" b="1">
                <a:ln/>
                <a:solidFill>
                  <a:schemeClr val="accent1"/>
                </a:solidFill>
                <a:effectLst>
                  <a:outerShdw blurRad="38100" dist="25400" dir="5400000" algn="ctr" rotWithShape="0">
                    <a:srgbClr val="6E747A">
                      <a:alpha val="43000"/>
                    </a:srgbClr>
                  </a:outerShdw>
                </a:effectLst>
              </a:rPr>
              <a:t>方向研究方向投稿占比</a:t>
            </a:r>
            <a:endParaRPr lang="zh-CN" altLang="en-US" b="1">
              <a:l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erris dir="l"/>
      </p:transition>
    </mc:Choice>
    <mc:Fallback>
      <p:transition spd="slow"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28570" y="838200"/>
            <a:ext cx="4087495" cy="368300"/>
          </a:xfrm>
          <a:prstGeom prst="rect">
            <a:avLst/>
          </a:prstGeom>
          <a:noFill/>
          <a:ln>
            <a:noFill/>
          </a:ln>
        </p:spPr>
        <p:txBody>
          <a:bodyPr wrap="square" rtlCol="0" anchor="t">
            <a:spAutoFit/>
          </a:bodyPr>
          <a:p>
            <a:pPr algn="ctr"/>
            <a:r>
              <a:rPr lang="zh-CN" altLang="en-US" b="1">
                <a:solidFill>
                  <a:schemeClr val="accent1"/>
                </a:solidFill>
                <a:effectLst>
                  <a:outerShdw blurRad="38100" dist="25400" dir="5400000" algn="ctr" rotWithShape="0">
                    <a:srgbClr val="6E747A">
                      <a:alpha val="43000"/>
                    </a:srgbClr>
                  </a:outerShdw>
                </a:effectLst>
              </a:rPr>
              <a:t>近年来异常点检测模型的投稿占比</a:t>
            </a:r>
            <a:endParaRPr lang="zh-CN" altLang="en-US" b="1">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1"/>
          <a:stretch>
            <a:fillRect/>
          </a:stretch>
        </p:blipFill>
        <p:spPr>
          <a:xfrm>
            <a:off x="838835" y="1667510"/>
            <a:ext cx="7926705" cy="2268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ferris dir="l"/>
      </p:transition>
    </mc:Choice>
    <mc:Fallback>
      <p:transitio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4"/>
          <p:cNvSpPr/>
          <p:nvPr/>
        </p:nvSpPr>
        <p:spPr bwMode="auto">
          <a:xfrm>
            <a:off x="1074893" y="2126533"/>
            <a:ext cx="6861570" cy="1190"/>
          </a:xfrm>
          <a:custGeom>
            <a:avLst/>
            <a:gdLst>
              <a:gd name="T0" fmla="*/ 0 w 8374743"/>
              <a:gd name="T1" fmla="*/ 0 h 1349828"/>
              <a:gd name="T2" fmla="*/ 0 w 8374743"/>
              <a:gd name="T3" fmla="*/ 2 h 1349828"/>
              <a:gd name="T4" fmla="*/ 10004727 w 8374743"/>
              <a:gd name="T5" fmla="*/ 2 h 1349828"/>
              <a:gd name="T6" fmla="*/ 0 60000 65536"/>
              <a:gd name="T7" fmla="*/ 0 60000 65536"/>
              <a:gd name="T8" fmla="*/ 0 60000 65536"/>
              <a:gd name="T9" fmla="*/ 0 w 8374743"/>
              <a:gd name="T10" fmla="*/ 0 h 1349828"/>
              <a:gd name="T11" fmla="*/ 8374743 w 8374743"/>
              <a:gd name="T12" fmla="*/ 1349828 h 1349828"/>
            </a:gdLst>
            <a:ahLst/>
            <a:cxnLst>
              <a:cxn ang="T6">
                <a:pos x="T0" y="T1"/>
              </a:cxn>
              <a:cxn ang="T7">
                <a:pos x="T2" y="T3"/>
              </a:cxn>
              <a:cxn ang="T8">
                <a:pos x="T4" y="T5"/>
              </a:cxn>
            </a:cxnLst>
            <a:rect l="T9" t="T10" r="T11" b="T12"/>
            <a:pathLst>
              <a:path w="8374743" h="1349828">
                <a:moveTo>
                  <a:pt x="0" y="0"/>
                </a:moveTo>
                <a:lnTo>
                  <a:pt x="0" y="1349828"/>
                </a:lnTo>
                <a:lnTo>
                  <a:pt x="8374743" y="1349828"/>
                </a:lnTo>
              </a:path>
            </a:pathLst>
          </a:custGeom>
          <a:solidFill>
            <a:srgbClr val="2272AB"/>
          </a:solidFill>
          <a:ln w="25400" cap="flat" cmpd="sng">
            <a:solidFill>
              <a:schemeClr val="bg1">
                <a:lumMod val="50000"/>
              </a:schemeClr>
            </a:solidFill>
            <a:bevel/>
            <a:headEnd type="oval" w="med" len="med"/>
            <a:tailEnd type="oval" w="med" len="med"/>
          </a:ln>
        </p:spPr>
        <p:txBody>
          <a:bodyPr lIns="91437" tIns="45718" rIns="91437" bIns="45718" anchor="ctr"/>
          <a:lstStyle/>
          <a:p>
            <a:endParaRPr lang="zh-CN" altLang="en-US" sz="1210" dirty="0">
              <a:ln w="0"/>
              <a:solidFill>
                <a:schemeClr val="accent1"/>
              </a:solidFill>
              <a:effectLst>
                <a:outerShdw blurRad="38100" dist="25400" dir="5400000" algn="ctr" rotWithShape="0">
                  <a:srgbClr val="6E747A">
                    <a:alpha val="43000"/>
                  </a:srgbClr>
                </a:outerShdw>
              </a:effectLst>
            </a:endParaRPr>
          </a:p>
        </p:txBody>
      </p:sp>
      <p:grpSp>
        <p:nvGrpSpPr>
          <p:cNvPr id="2" name="组合 5"/>
          <p:cNvGrpSpPr/>
          <p:nvPr/>
        </p:nvGrpSpPr>
        <p:grpSpPr bwMode="auto">
          <a:xfrm>
            <a:off x="1489013" y="1492294"/>
            <a:ext cx="1330426" cy="2814209"/>
            <a:chOff x="0" y="0"/>
            <a:chExt cx="1774825" cy="3754438"/>
          </a:xfrm>
          <a:solidFill>
            <a:schemeClr val="accent1"/>
          </a:solidFill>
        </p:grpSpPr>
        <p:sp>
          <p:nvSpPr>
            <p:cNvPr id="21" name="椭圆 6"/>
            <p:cNvSpPr>
              <a:spLocks noChangeArrowheads="1"/>
            </p:cNvSpPr>
            <p:nvPr/>
          </p:nvSpPr>
          <p:spPr bwMode="auto">
            <a:xfrm>
              <a:off x="1055687" y="750888"/>
              <a:ext cx="179388"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95" dirty="0">
                <a:solidFill>
                  <a:srgbClr val="FFFFFF"/>
                </a:solidFill>
                <a:latin typeface="Calibri" panose="020F0502020204030204" pitchFamily="34" charset="0"/>
                <a:sym typeface="Calibri" panose="020F0502020204030204" pitchFamily="34" charset="0"/>
              </a:endParaRPr>
            </a:p>
          </p:txBody>
        </p:sp>
        <p:sp>
          <p:nvSpPr>
            <p:cNvPr id="22" name="椭圆形标注 7"/>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80"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01</a:t>
              </a:r>
              <a:endParaRPr lang="zh-CN" altLang="en-US" sz="1565" dirty="0"/>
            </a:p>
          </p:txBody>
        </p:sp>
        <p:sp>
          <p:nvSpPr>
            <p:cNvPr id="23" name="任意多边形 8"/>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65" dirty="0"/>
            </a:p>
          </p:txBody>
        </p:sp>
      </p:grpSp>
      <p:grpSp>
        <p:nvGrpSpPr>
          <p:cNvPr id="3" name="组合 9"/>
          <p:cNvGrpSpPr/>
          <p:nvPr/>
        </p:nvGrpSpPr>
        <p:grpSpPr bwMode="auto">
          <a:xfrm>
            <a:off x="3101470" y="1492294"/>
            <a:ext cx="1330426" cy="2814209"/>
            <a:chOff x="0" y="0"/>
            <a:chExt cx="1774825" cy="3754438"/>
          </a:xfrm>
          <a:solidFill>
            <a:schemeClr val="accent2"/>
          </a:solidFill>
        </p:grpSpPr>
        <p:sp>
          <p:nvSpPr>
            <p:cNvPr id="25" name="椭圆 10"/>
            <p:cNvSpPr>
              <a:spLocks noChangeArrowheads="1"/>
            </p:cNvSpPr>
            <p:nvPr/>
          </p:nvSpPr>
          <p:spPr bwMode="auto">
            <a:xfrm>
              <a:off x="1011238"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95" dirty="0">
                <a:solidFill>
                  <a:srgbClr val="FFFFFF"/>
                </a:solidFill>
                <a:latin typeface="Calibri" panose="020F0502020204030204" pitchFamily="34" charset="0"/>
                <a:sym typeface="Calibri" panose="020F0502020204030204" pitchFamily="34" charset="0"/>
              </a:endParaRPr>
            </a:p>
          </p:txBody>
        </p:sp>
        <p:sp>
          <p:nvSpPr>
            <p:cNvPr id="26" name="椭圆形标注 11"/>
            <p:cNvSpPr>
              <a:spLocks noChangeArrowheads="1"/>
            </p:cNvSpPr>
            <p:nvPr/>
          </p:nvSpPr>
          <p:spPr bwMode="auto">
            <a:xfrm flipH="1">
              <a:off x="52705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80"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02</a:t>
              </a:r>
              <a:endParaRPr lang="zh-CN" altLang="en-US" sz="1565" dirty="0"/>
            </a:p>
          </p:txBody>
        </p:sp>
        <p:sp>
          <p:nvSpPr>
            <p:cNvPr id="27" name="任意多边形 12"/>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65" dirty="0"/>
            </a:p>
          </p:txBody>
        </p:sp>
      </p:grpSp>
      <p:grpSp>
        <p:nvGrpSpPr>
          <p:cNvPr id="4" name="组合 13"/>
          <p:cNvGrpSpPr/>
          <p:nvPr/>
        </p:nvGrpSpPr>
        <p:grpSpPr bwMode="auto">
          <a:xfrm>
            <a:off x="4698457" y="1492294"/>
            <a:ext cx="1331616" cy="2814209"/>
            <a:chOff x="0" y="0"/>
            <a:chExt cx="1776413" cy="3754438"/>
          </a:xfrm>
          <a:solidFill>
            <a:schemeClr val="accent3"/>
          </a:solidFill>
        </p:grpSpPr>
        <p:sp>
          <p:nvSpPr>
            <p:cNvPr id="29" name="椭圆 14"/>
            <p:cNvSpPr>
              <a:spLocks noChangeArrowheads="1"/>
            </p:cNvSpPr>
            <p:nvPr/>
          </p:nvSpPr>
          <p:spPr bwMode="auto">
            <a:xfrm>
              <a:off x="1008063"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95" dirty="0">
                <a:solidFill>
                  <a:srgbClr val="FFFFFF"/>
                </a:solidFill>
                <a:latin typeface="Calibri" panose="020F0502020204030204" pitchFamily="34" charset="0"/>
                <a:sym typeface="Calibri" panose="020F0502020204030204" pitchFamily="34" charset="0"/>
              </a:endParaRPr>
            </a:p>
          </p:txBody>
        </p:sp>
        <p:sp>
          <p:nvSpPr>
            <p:cNvPr id="30" name="椭圆形标注 15"/>
            <p:cNvSpPr>
              <a:spLocks noChangeArrowheads="1"/>
            </p:cNvSpPr>
            <p:nvPr/>
          </p:nvSpPr>
          <p:spPr bwMode="auto">
            <a:xfrm flipH="1">
              <a:off x="528638" y="0"/>
              <a:ext cx="719137"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80"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03</a:t>
              </a:r>
              <a:endParaRPr lang="zh-CN" altLang="en-US" sz="1565" dirty="0"/>
            </a:p>
          </p:txBody>
        </p:sp>
        <p:sp>
          <p:nvSpPr>
            <p:cNvPr id="31" name="任意多边形 16"/>
            <p:cNvSpPr>
              <a:spLocks noChangeArrowheads="1"/>
            </p:cNvSpPr>
            <p:nvPr/>
          </p:nvSpPr>
          <p:spPr bwMode="auto">
            <a:xfrm>
              <a:off x="0" y="1006475"/>
              <a:ext cx="1776413" cy="2747963"/>
            </a:xfrm>
            <a:custGeom>
              <a:avLst/>
              <a:gdLst>
                <a:gd name="T0" fmla="*/ 1573508 w 1293018"/>
                <a:gd name="T1" fmla="*/ 0 h 2000700"/>
                <a:gd name="T2" fmla="*/ 1717126 w 1293018"/>
                <a:gd name="T3" fmla="*/ 247494 h 2000700"/>
                <a:gd name="T4" fmla="*/ 2193250 w 1293018"/>
                <a:gd name="T5" fmla="*/ 247494 h 2000700"/>
                <a:gd name="T6" fmla="*/ 2440525 w 1293018"/>
                <a:gd name="T7" fmla="*/ 494643 h 2000700"/>
                <a:gd name="T8" fmla="*/ 2440525 w 1293018"/>
                <a:gd name="T9" fmla="*/ 3527180 h 2000700"/>
                <a:gd name="T10" fmla="*/ 2193250 w 1293018"/>
                <a:gd name="T11" fmla="*/ 3774329 h 2000700"/>
                <a:gd name="T12" fmla="*/ 247275 w 1293018"/>
                <a:gd name="T13" fmla="*/ 3774329 h 2000700"/>
                <a:gd name="T14" fmla="*/ 0 w 1293018"/>
                <a:gd name="T15" fmla="*/ 3527180 h 2000700"/>
                <a:gd name="T16" fmla="*/ 0 w 1293018"/>
                <a:gd name="T17" fmla="*/ 494643 h 2000700"/>
                <a:gd name="T18" fmla="*/ 247275 w 1293018"/>
                <a:gd name="T19" fmla="*/ 247494 h 2000700"/>
                <a:gd name="T20" fmla="*/ 1429887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65" dirty="0"/>
            </a:p>
          </p:txBody>
        </p:sp>
      </p:grpSp>
      <p:grpSp>
        <p:nvGrpSpPr>
          <p:cNvPr id="5" name="组合 17"/>
          <p:cNvGrpSpPr/>
          <p:nvPr/>
        </p:nvGrpSpPr>
        <p:grpSpPr bwMode="auto">
          <a:xfrm>
            <a:off x="6296634" y="1492294"/>
            <a:ext cx="1330426" cy="2814209"/>
            <a:chOff x="0" y="0"/>
            <a:chExt cx="1774825" cy="3754438"/>
          </a:xfrm>
          <a:solidFill>
            <a:schemeClr val="accent4"/>
          </a:solidFill>
        </p:grpSpPr>
        <p:sp>
          <p:nvSpPr>
            <p:cNvPr id="33" name="椭圆 18"/>
            <p:cNvSpPr>
              <a:spLocks noChangeArrowheads="1"/>
            </p:cNvSpPr>
            <p:nvPr/>
          </p:nvSpPr>
          <p:spPr bwMode="auto">
            <a:xfrm>
              <a:off x="1006475" y="750888"/>
              <a:ext cx="179387" cy="177800"/>
            </a:xfrm>
            <a:prstGeom prst="ellipse">
              <a:avLst/>
            </a:prstGeom>
            <a:grpFill/>
            <a:ln w="25400">
              <a:solidFill>
                <a:srgbClr val="FFFFFF"/>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995" dirty="0">
                <a:solidFill>
                  <a:srgbClr val="FFFFFF"/>
                </a:solidFill>
                <a:latin typeface="Calibri" panose="020F0502020204030204" pitchFamily="34" charset="0"/>
                <a:sym typeface="Calibri" panose="020F0502020204030204" pitchFamily="34" charset="0"/>
              </a:endParaRPr>
            </a:p>
          </p:txBody>
        </p:sp>
        <p:sp>
          <p:nvSpPr>
            <p:cNvPr id="34" name="椭圆形标注 19"/>
            <p:cNvSpPr>
              <a:spLocks noChangeArrowheads="1"/>
            </p:cNvSpPr>
            <p:nvPr/>
          </p:nvSpPr>
          <p:spPr bwMode="auto">
            <a:xfrm flipH="1">
              <a:off x="533400" y="0"/>
              <a:ext cx="720725" cy="493713"/>
            </a:xfrm>
            <a:prstGeom prst="wedgeEllipseCallout">
              <a:avLst>
                <a:gd name="adj1" fmla="val -27065"/>
                <a:gd name="adj2" fmla="val 71625"/>
              </a:avLst>
            </a:prstGeom>
            <a:grpFill/>
            <a:ln>
              <a:noFill/>
            </a:ln>
            <a:extLst>
              <a:ext uri="{91240B29-F687-4F45-9708-019B960494DF}">
                <a14:hiddenLine xmlns:a14="http://schemas.microsoft.com/office/drawing/2010/main" w="25400">
                  <a:solidFill>
                    <a:srgbClr val="000000"/>
                  </a:solidFill>
                  <a:bevel/>
                </a14:hiddenLine>
              </a:ext>
            </a:extLst>
          </p:spPr>
          <p:txBody>
            <a:bodyPr lIns="0" tIns="0" rIns="0" bIns="0"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780" b="1" dirty="0">
                  <a:solidFill>
                    <a:srgbClr val="FFFFFF"/>
                  </a:solidFill>
                  <a:latin typeface="Agency FB" panose="020B0503020202020204" pitchFamily="34" charset="0"/>
                  <a:ea typeface="微软雅黑" panose="020B0503020204020204" pitchFamily="34" charset="-122"/>
                  <a:sym typeface="Times New Roman" panose="02020603050405020304" pitchFamily="18" charset="0"/>
                </a:rPr>
                <a:t>04</a:t>
              </a:r>
              <a:endParaRPr lang="zh-CN" altLang="en-US" sz="1565" dirty="0"/>
            </a:p>
          </p:txBody>
        </p:sp>
        <p:sp>
          <p:nvSpPr>
            <p:cNvPr id="35" name="任意多边形 20"/>
            <p:cNvSpPr>
              <a:spLocks noChangeArrowheads="1"/>
            </p:cNvSpPr>
            <p:nvPr/>
          </p:nvSpPr>
          <p:spPr bwMode="auto">
            <a:xfrm>
              <a:off x="0" y="1006475"/>
              <a:ext cx="1774825" cy="2747963"/>
            </a:xfrm>
            <a:custGeom>
              <a:avLst/>
              <a:gdLst>
                <a:gd name="T0" fmla="*/ 1570696 w 1293018"/>
                <a:gd name="T1" fmla="*/ 0 h 2000700"/>
                <a:gd name="T2" fmla="*/ 1714058 w 1293018"/>
                <a:gd name="T3" fmla="*/ 247494 h 2000700"/>
                <a:gd name="T4" fmla="*/ 2189331 w 1293018"/>
                <a:gd name="T5" fmla="*/ 247494 h 2000700"/>
                <a:gd name="T6" fmla="*/ 2436164 w 1293018"/>
                <a:gd name="T7" fmla="*/ 494643 h 2000700"/>
                <a:gd name="T8" fmla="*/ 2436164 w 1293018"/>
                <a:gd name="T9" fmla="*/ 3527180 h 2000700"/>
                <a:gd name="T10" fmla="*/ 2189331 w 1293018"/>
                <a:gd name="T11" fmla="*/ 3774329 h 2000700"/>
                <a:gd name="T12" fmla="*/ 246833 w 1293018"/>
                <a:gd name="T13" fmla="*/ 3774329 h 2000700"/>
                <a:gd name="T14" fmla="*/ 0 w 1293018"/>
                <a:gd name="T15" fmla="*/ 3527180 h 2000700"/>
                <a:gd name="T16" fmla="*/ 0 w 1293018"/>
                <a:gd name="T17" fmla="*/ 494643 h 2000700"/>
                <a:gd name="T18" fmla="*/ 246833 w 1293018"/>
                <a:gd name="T19" fmla="*/ 247494 h 2000700"/>
                <a:gd name="T20" fmla="*/ 1427331 w 1293018"/>
                <a:gd name="T21" fmla="*/ 247494 h 200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018"/>
                <a:gd name="T34" fmla="*/ 0 h 2000700"/>
                <a:gd name="T35" fmla="*/ 1293018 w 1293018"/>
                <a:gd name="T36" fmla="*/ 2000700 h 2000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lnTo>
                    <a:pt x="833662" y="0"/>
                  </a:lnTo>
                  <a:close/>
                </a:path>
              </a:pathLst>
            </a:custGeom>
            <a:grpFill/>
            <a:ln w="3175">
              <a:solidFill>
                <a:schemeClr val="bg1"/>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pPr>
              <a:r>
                <a:rPr lang="zh-CN" altLang="en-US" sz="121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565" dirty="0"/>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0-#ppt_w/2"/>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ppt_x</p:attrName>
                                        </p:attrNameLst>
                                      </p:cBhvr>
                                      <p:tavLst>
                                        <p:tav tm="0">
                                          <p:val>
                                            <p:strVal val="0-#ppt_w/2"/>
                                          </p:val>
                                        </p:tav>
                                        <p:tav tm="100000">
                                          <p:val>
                                            <p:strVal val="#ppt_x"/>
                                          </p:val>
                                        </p:tav>
                                      </p:tavLst>
                                    </p:anim>
                                    <p:anim calcmode="lin" valueType="num">
                                      <p:cBhvr>
                                        <p:cTn id="14" dur="10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ppt_x</p:attrName>
                                        </p:attrNameLst>
                                      </p:cBhvr>
                                      <p:tavLst>
                                        <p:tav tm="0">
                                          <p:val>
                                            <p:strVal val="0-#ppt_w/2"/>
                                          </p:val>
                                        </p:tav>
                                        <p:tav tm="100000">
                                          <p:val>
                                            <p:strVal val="#ppt_x"/>
                                          </p:val>
                                        </p:tav>
                                      </p:tavLst>
                                    </p:anim>
                                    <p:anim calcmode="lin" valueType="num">
                                      <p:cBhvr>
                                        <p:cTn id="19" dur="10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ppt_x</p:attrName>
                                        </p:attrNameLst>
                                      </p:cBhvr>
                                      <p:tavLst>
                                        <p:tav tm="0">
                                          <p:val>
                                            <p:strVal val="0-#ppt_w/2"/>
                                          </p:val>
                                        </p:tav>
                                        <p:tav tm="100000">
                                          <p:val>
                                            <p:strVal val="#ppt_x"/>
                                          </p:val>
                                        </p:tav>
                                      </p:tavLst>
                                    </p:anim>
                                    <p:anim calcmode="lin" valueType="num">
                                      <p:cBhvr>
                                        <p:cTn id="24" dur="10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ppt_x</p:attrName>
                                        </p:attrNameLst>
                                      </p:cBhvr>
                                      <p:tavLst>
                                        <p:tav tm="0">
                                          <p:val>
                                            <p:strVal val="0-#ppt_w/2"/>
                                          </p:val>
                                        </p:tav>
                                        <p:tav tm="100000">
                                          <p:val>
                                            <p:strVal val="#ppt_x"/>
                                          </p:val>
                                        </p:tav>
                                      </p:tavLst>
                                    </p:anim>
                                    <p:anim calcmode="lin" valueType="num">
                                      <p:cBhvr>
                                        <p:cTn id="29"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68226" y="592787"/>
            <a:ext cx="3742558" cy="4625111"/>
            <a:chOff x="4439816" y="1700807"/>
            <a:chExt cx="3492389" cy="4316181"/>
          </a:xfrm>
        </p:grpSpPr>
        <p:sp>
          <p:nvSpPr>
            <p:cNvPr id="17" name="Freeform: Shape 16"/>
            <p:cNvSpPr/>
            <p:nvPr/>
          </p:nvSpPr>
          <p:spPr bwMode="auto">
            <a:xfrm>
              <a:off x="6082434" y="1700807"/>
              <a:ext cx="202433" cy="4316181"/>
            </a:xfrm>
            <a:custGeom>
              <a:avLst/>
              <a:gdLst>
                <a:gd name="T0" fmla="*/ 0 w 109"/>
                <a:gd name="T1" fmla="*/ 2268 h 2288"/>
                <a:gd name="T2" fmla="*/ 0 w 109"/>
                <a:gd name="T3" fmla="*/ 27 h 2288"/>
                <a:gd name="T4" fmla="*/ 109 w 109"/>
                <a:gd name="T5" fmla="*/ 27 h 2288"/>
                <a:gd name="T6" fmla="*/ 109 w 109"/>
                <a:gd name="T7" fmla="*/ 2268 h 2288"/>
                <a:gd name="T8" fmla="*/ 0 w 109"/>
                <a:gd name="T9" fmla="*/ 2268 h 2288"/>
              </a:gdLst>
              <a:ahLst/>
              <a:cxnLst>
                <a:cxn ang="0">
                  <a:pos x="T0" y="T1"/>
                </a:cxn>
                <a:cxn ang="0">
                  <a:pos x="T2" y="T3"/>
                </a:cxn>
                <a:cxn ang="0">
                  <a:pos x="T4" y="T5"/>
                </a:cxn>
                <a:cxn ang="0">
                  <a:pos x="T6" y="T7"/>
                </a:cxn>
                <a:cxn ang="0">
                  <a:pos x="T8" y="T9"/>
                </a:cxn>
              </a:cxnLst>
              <a:rect l="0" t="0" r="r" b="b"/>
              <a:pathLst>
                <a:path w="109" h="2288">
                  <a:moveTo>
                    <a:pt x="0" y="2268"/>
                  </a:moveTo>
                  <a:cubicBezTo>
                    <a:pt x="0" y="27"/>
                    <a:pt x="0" y="27"/>
                    <a:pt x="0" y="27"/>
                  </a:cubicBezTo>
                  <a:cubicBezTo>
                    <a:pt x="0" y="27"/>
                    <a:pt x="50" y="0"/>
                    <a:pt x="109" y="27"/>
                  </a:cubicBezTo>
                  <a:cubicBezTo>
                    <a:pt x="109" y="2268"/>
                    <a:pt x="109" y="2268"/>
                    <a:pt x="109" y="2268"/>
                  </a:cubicBezTo>
                  <a:cubicBezTo>
                    <a:pt x="109" y="2268"/>
                    <a:pt x="64" y="2288"/>
                    <a:pt x="0" y="2268"/>
                  </a:cubicBezTo>
                  <a:close/>
                </a:path>
              </a:pathLst>
            </a:custGeom>
            <a:solidFill>
              <a:schemeClr val="bg1">
                <a:lumMod val="50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3" name="Group 23"/>
            <p:cNvGrpSpPr/>
            <p:nvPr/>
          </p:nvGrpSpPr>
          <p:grpSpPr>
            <a:xfrm>
              <a:off x="5333317" y="2089515"/>
              <a:ext cx="719823" cy="366189"/>
              <a:chOff x="3925888" y="1576388"/>
              <a:chExt cx="546100" cy="277813"/>
            </a:xfrm>
          </p:grpSpPr>
          <p:sp>
            <p:nvSpPr>
              <p:cNvPr id="36" name="Freeform: Shape 7"/>
              <p:cNvSpPr/>
              <p:nvPr/>
            </p:nvSpPr>
            <p:spPr bwMode="auto">
              <a:xfrm>
                <a:off x="3925888" y="1576388"/>
                <a:ext cx="546100" cy="260350"/>
              </a:xfrm>
              <a:custGeom>
                <a:avLst/>
                <a:gdLst>
                  <a:gd name="T0" fmla="*/ 344 w 344"/>
                  <a:gd name="T1" fmla="*/ 0 h 164"/>
                  <a:gd name="T2" fmla="*/ 344 w 344"/>
                  <a:gd name="T3" fmla="*/ 164 h 164"/>
                  <a:gd name="T4" fmla="*/ 72 w 344"/>
                  <a:gd name="T5" fmla="*/ 157 h 164"/>
                  <a:gd name="T6" fmla="*/ 0 w 344"/>
                  <a:gd name="T7" fmla="*/ 87 h 164"/>
                  <a:gd name="T8" fmla="*/ 74 w 344"/>
                  <a:gd name="T9" fmla="*/ 13 h 164"/>
                  <a:gd name="T10" fmla="*/ 344 w 344"/>
                  <a:gd name="T11" fmla="*/ 0 h 164"/>
                </a:gdLst>
                <a:ahLst/>
                <a:cxnLst>
                  <a:cxn ang="0">
                    <a:pos x="T0" y="T1"/>
                  </a:cxn>
                  <a:cxn ang="0">
                    <a:pos x="T2" y="T3"/>
                  </a:cxn>
                  <a:cxn ang="0">
                    <a:pos x="T4" y="T5"/>
                  </a:cxn>
                  <a:cxn ang="0">
                    <a:pos x="T6" y="T7"/>
                  </a:cxn>
                  <a:cxn ang="0">
                    <a:pos x="T8" y="T9"/>
                  </a:cxn>
                  <a:cxn ang="0">
                    <a:pos x="T10" y="T11"/>
                  </a:cxn>
                </a:cxnLst>
                <a:rect l="0" t="0" r="r" b="b"/>
                <a:pathLst>
                  <a:path w="344" h="164">
                    <a:moveTo>
                      <a:pt x="344" y="0"/>
                    </a:moveTo>
                    <a:lnTo>
                      <a:pt x="344" y="164"/>
                    </a:lnTo>
                    <a:lnTo>
                      <a:pt x="72" y="157"/>
                    </a:lnTo>
                    <a:lnTo>
                      <a:pt x="0" y="87"/>
                    </a:lnTo>
                    <a:lnTo>
                      <a:pt x="74" y="13"/>
                    </a:lnTo>
                    <a:lnTo>
                      <a:pt x="34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Freeform: Shape 8"/>
              <p:cNvSpPr/>
              <p:nvPr/>
            </p:nvSpPr>
            <p:spPr bwMode="auto">
              <a:xfrm>
                <a:off x="3925888" y="1714501"/>
                <a:ext cx="546100" cy="139700"/>
              </a:xfrm>
              <a:custGeom>
                <a:avLst/>
                <a:gdLst>
                  <a:gd name="T0" fmla="*/ 344 w 344"/>
                  <a:gd name="T1" fmla="*/ 77 h 88"/>
                  <a:gd name="T2" fmla="*/ 344 w 344"/>
                  <a:gd name="T3" fmla="*/ 88 h 88"/>
                  <a:gd name="T4" fmla="*/ 67 w 344"/>
                  <a:gd name="T5" fmla="*/ 77 h 88"/>
                  <a:gd name="T6" fmla="*/ 0 w 344"/>
                  <a:gd name="T7" fmla="*/ 17 h 88"/>
                  <a:gd name="T8" fmla="*/ 0 w 344"/>
                  <a:gd name="T9" fmla="*/ 0 h 88"/>
                  <a:gd name="T10" fmla="*/ 71 w 344"/>
                  <a:gd name="T11" fmla="*/ 68 h 88"/>
                  <a:gd name="T12" fmla="*/ 344 w 344"/>
                  <a:gd name="T13" fmla="*/ 77 h 88"/>
                </a:gdLst>
                <a:ahLst/>
                <a:cxnLst>
                  <a:cxn ang="0">
                    <a:pos x="T0" y="T1"/>
                  </a:cxn>
                  <a:cxn ang="0">
                    <a:pos x="T2" y="T3"/>
                  </a:cxn>
                  <a:cxn ang="0">
                    <a:pos x="T4" y="T5"/>
                  </a:cxn>
                  <a:cxn ang="0">
                    <a:pos x="T6" y="T7"/>
                  </a:cxn>
                  <a:cxn ang="0">
                    <a:pos x="T8" y="T9"/>
                  </a:cxn>
                  <a:cxn ang="0">
                    <a:pos x="T10" y="T11"/>
                  </a:cxn>
                  <a:cxn ang="0">
                    <a:pos x="T12" y="T13"/>
                  </a:cxn>
                </a:cxnLst>
                <a:rect l="0" t="0" r="r" b="b"/>
                <a:pathLst>
                  <a:path w="344" h="88">
                    <a:moveTo>
                      <a:pt x="344" y="77"/>
                    </a:moveTo>
                    <a:lnTo>
                      <a:pt x="344" y="88"/>
                    </a:lnTo>
                    <a:lnTo>
                      <a:pt x="67" y="77"/>
                    </a:lnTo>
                    <a:lnTo>
                      <a:pt x="0" y="17"/>
                    </a:lnTo>
                    <a:lnTo>
                      <a:pt x="0" y="0"/>
                    </a:lnTo>
                    <a:lnTo>
                      <a:pt x="71" y="68"/>
                    </a:lnTo>
                    <a:lnTo>
                      <a:pt x="344" y="7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19" name="Freeform: Shape 9"/>
            <p:cNvSpPr/>
            <p:nvPr/>
          </p:nvSpPr>
          <p:spPr bwMode="auto">
            <a:xfrm>
              <a:off x="6053139" y="201209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4" name="Group 2"/>
            <p:cNvGrpSpPr/>
            <p:nvPr/>
          </p:nvGrpSpPr>
          <p:grpSpPr>
            <a:xfrm>
              <a:off x="6316794" y="2878755"/>
              <a:ext cx="912333" cy="372467"/>
              <a:chOff x="6196015" y="2992259"/>
              <a:chExt cx="692151" cy="282576"/>
            </a:xfrm>
          </p:grpSpPr>
          <p:sp>
            <p:nvSpPr>
              <p:cNvPr id="34" name="Freeform: Shape 10"/>
              <p:cNvSpPr/>
              <p:nvPr/>
            </p:nvSpPr>
            <p:spPr bwMode="auto">
              <a:xfrm>
                <a:off x="6196015" y="2992259"/>
                <a:ext cx="692151" cy="271463"/>
              </a:xfrm>
              <a:custGeom>
                <a:avLst/>
                <a:gdLst>
                  <a:gd name="T0" fmla="*/ 0 w 436"/>
                  <a:gd name="T1" fmla="*/ 0 h 171"/>
                  <a:gd name="T2" fmla="*/ 344 w 436"/>
                  <a:gd name="T3" fmla="*/ 9 h 171"/>
                  <a:gd name="T4" fmla="*/ 436 w 436"/>
                  <a:gd name="T5" fmla="*/ 89 h 171"/>
                  <a:gd name="T6" fmla="*/ 349 w 436"/>
                  <a:gd name="T7" fmla="*/ 157 h 171"/>
                  <a:gd name="T8" fmla="*/ 0 w 436"/>
                  <a:gd name="T9" fmla="*/ 171 h 171"/>
                  <a:gd name="T10" fmla="*/ 0 w 436"/>
                  <a:gd name="T11" fmla="*/ 0 h 171"/>
                </a:gdLst>
                <a:ahLst/>
                <a:cxnLst>
                  <a:cxn ang="0">
                    <a:pos x="T0" y="T1"/>
                  </a:cxn>
                  <a:cxn ang="0">
                    <a:pos x="T2" y="T3"/>
                  </a:cxn>
                  <a:cxn ang="0">
                    <a:pos x="T4" y="T5"/>
                  </a:cxn>
                  <a:cxn ang="0">
                    <a:pos x="T6" y="T7"/>
                  </a:cxn>
                  <a:cxn ang="0">
                    <a:pos x="T8" y="T9"/>
                  </a:cxn>
                  <a:cxn ang="0">
                    <a:pos x="T10" y="T11"/>
                  </a:cxn>
                </a:cxnLst>
                <a:rect l="0" t="0" r="r" b="b"/>
                <a:pathLst>
                  <a:path w="436" h="171">
                    <a:moveTo>
                      <a:pt x="0" y="0"/>
                    </a:moveTo>
                    <a:lnTo>
                      <a:pt x="344" y="9"/>
                    </a:lnTo>
                    <a:lnTo>
                      <a:pt x="436" y="89"/>
                    </a:lnTo>
                    <a:lnTo>
                      <a:pt x="349" y="157"/>
                    </a:lnTo>
                    <a:lnTo>
                      <a:pt x="0" y="171"/>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5" name="Freeform: Shape 11"/>
              <p:cNvSpPr/>
              <p:nvPr/>
            </p:nvSpPr>
            <p:spPr bwMode="auto">
              <a:xfrm>
                <a:off x="6196015" y="3133547"/>
                <a:ext cx="692151" cy="141288"/>
              </a:xfrm>
              <a:custGeom>
                <a:avLst/>
                <a:gdLst>
                  <a:gd name="T0" fmla="*/ 436 w 436"/>
                  <a:gd name="T1" fmla="*/ 0 h 89"/>
                  <a:gd name="T2" fmla="*/ 436 w 436"/>
                  <a:gd name="T3" fmla="*/ 18 h 89"/>
                  <a:gd name="T4" fmla="*/ 352 w 436"/>
                  <a:gd name="T5" fmla="*/ 82 h 89"/>
                  <a:gd name="T6" fmla="*/ 0 w 436"/>
                  <a:gd name="T7" fmla="*/ 89 h 89"/>
                  <a:gd name="T8" fmla="*/ 0 w 436"/>
                  <a:gd name="T9" fmla="*/ 82 h 89"/>
                  <a:gd name="T10" fmla="*/ 351 w 436"/>
                  <a:gd name="T11" fmla="*/ 67 h 89"/>
                  <a:gd name="T12" fmla="*/ 436 w 436"/>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436" h="89">
                    <a:moveTo>
                      <a:pt x="436" y="0"/>
                    </a:moveTo>
                    <a:lnTo>
                      <a:pt x="436" y="18"/>
                    </a:lnTo>
                    <a:lnTo>
                      <a:pt x="352" y="82"/>
                    </a:lnTo>
                    <a:lnTo>
                      <a:pt x="0" y="89"/>
                    </a:lnTo>
                    <a:lnTo>
                      <a:pt x="0" y="82"/>
                    </a:lnTo>
                    <a:lnTo>
                      <a:pt x="351" y="67"/>
                    </a:lnTo>
                    <a:lnTo>
                      <a:pt x="436" y="0"/>
                    </a:lnTo>
                    <a:close/>
                  </a:path>
                </a:pathLst>
              </a:custGeom>
              <a:solidFill>
                <a:schemeClr val="accent2">
                  <a:lumMod val="75000"/>
                </a:schemeClr>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21" name="Freeform: Shape 17"/>
            <p:cNvSpPr/>
            <p:nvPr/>
          </p:nvSpPr>
          <p:spPr bwMode="auto">
            <a:xfrm>
              <a:off x="6053139" y="2788780"/>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Shape 18"/>
            <p:cNvSpPr/>
            <p:nvPr/>
          </p:nvSpPr>
          <p:spPr bwMode="auto">
            <a:xfrm>
              <a:off x="6053139" y="367659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5" name="Group 20"/>
            <p:cNvGrpSpPr/>
            <p:nvPr/>
          </p:nvGrpSpPr>
          <p:grpSpPr>
            <a:xfrm>
              <a:off x="6272848" y="3647296"/>
              <a:ext cx="1659357" cy="604733"/>
              <a:chOff x="4638675" y="2527301"/>
              <a:chExt cx="1258888" cy="458787"/>
            </a:xfrm>
          </p:grpSpPr>
          <p:sp>
            <p:nvSpPr>
              <p:cNvPr id="32" name="Freeform: Shape 12"/>
              <p:cNvSpPr/>
              <p:nvPr/>
            </p:nvSpPr>
            <p:spPr bwMode="auto">
              <a:xfrm>
                <a:off x="4638675" y="2527301"/>
                <a:ext cx="1258888" cy="439738"/>
              </a:xfrm>
              <a:custGeom>
                <a:avLst/>
                <a:gdLst>
                  <a:gd name="T0" fmla="*/ 0 w 793"/>
                  <a:gd name="T1" fmla="*/ 43 h 277"/>
                  <a:gd name="T2" fmla="*/ 0 w 793"/>
                  <a:gd name="T3" fmla="*/ 220 h 277"/>
                  <a:gd name="T4" fmla="*/ 626 w 793"/>
                  <a:gd name="T5" fmla="*/ 277 h 277"/>
                  <a:gd name="T6" fmla="*/ 793 w 793"/>
                  <a:gd name="T7" fmla="*/ 145 h 277"/>
                  <a:gd name="T8" fmla="*/ 628 w 793"/>
                  <a:gd name="T9" fmla="*/ 0 h 277"/>
                  <a:gd name="T10" fmla="*/ 0 w 793"/>
                  <a:gd name="T11" fmla="*/ 43 h 277"/>
                </a:gdLst>
                <a:ahLst/>
                <a:cxnLst>
                  <a:cxn ang="0">
                    <a:pos x="T0" y="T1"/>
                  </a:cxn>
                  <a:cxn ang="0">
                    <a:pos x="T2" y="T3"/>
                  </a:cxn>
                  <a:cxn ang="0">
                    <a:pos x="T4" y="T5"/>
                  </a:cxn>
                  <a:cxn ang="0">
                    <a:pos x="T6" y="T7"/>
                  </a:cxn>
                  <a:cxn ang="0">
                    <a:pos x="T8" y="T9"/>
                  </a:cxn>
                  <a:cxn ang="0">
                    <a:pos x="T10" y="T11"/>
                  </a:cxn>
                </a:cxnLst>
                <a:rect l="0" t="0" r="r" b="b"/>
                <a:pathLst>
                  <a:path w="793" h="277">
                    <a:moveTo>
                      <a:pt x="0" y="43"/>
                    </a:moveTo>
                    <a:lnTo>
                      <a:pt x="0" y="220"/>
                    </a:lnTo>
                    <a:lnTo>
                      <a:pt x="626" y="277"/>
                    </a:lnTo>
                    <a:lnTo>
                      <a:pt x="793" y="145"/>
                    </a:lnTo>
                    <a:lnTo>
                      <a:pt x="628" y="0"/>
                    </a:lnTo>
                    <a:lnTo>
                      <a:pt x="0" y="4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Freeform: Shape 13"/>
              <p:cNvSpPr/>
              <p:nvPr/>
            </p:nvSpPr>
            <p:spPr bwMode="auto">
              <a:xfrm>
                <a:off x="4638675" y="2757488"/>
                <a:ext cx="1258888" cy="228600"/>
              </a:xfrm>
              <a:custGeom>
                <a:avLst/>
                <a:gdLst>
                  <a:gd name="T0" fmla="*/ 793 w 793"/>
                  <a:gd name="T1" fmla="*/ 0 h 144"/>
                  <a:gd name="T2" fmla="*/ 793 w 793"/>
                  <a:gd name="T3" fmla="*/ 21 h 144"/>
                  <a:gd name="T4" fmla="*/ 627 w 793"/>
                  <a:gd name="T5" fmla="*/ 144 h 144"/>
                  <a:gd name="T6" fmla="*/ 0 w 793"/>
                  <a:gd name="T7" fmla="*/ 92 h 144"/>
                  <a:gd name="T8" fmla="*/ 0 w 793"/>
                  <a:gd name="T9" fmla="*/ 75 h 144"/>
                  <a:gd name="T10" fmla="*/ 627 w 793"/>
                  <a:gd name="T11" fmla="*/ 131 h 144"/>
                  <a:gd name="T12" fmla="*/ 793 w 79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3" h="144">
                    <a:moveTo>
                      <a:pt x="793" y="0"/>
                    </a:moveTo>
                    <a:lnTo>
                      <a:pt x="793" y="21"/>
                    </a:lnTo>
                    <a:lnTo>
                      <a:pt x="627" y="144"/>
                    </a:lnTo>
                    <a:lnTo>
                      <a:pt x="0" y="92"/>
                    </a:lnTo>
                    <a:lnTo>
                      <a:pt x="0" y="75"/>
                    </a:lnTo>
                    <a:lnTo>
                      <a:pt x="627" y="131"/>
                    </a:lnTo>
                    <a:lnTo>
                      <a:pt x="79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24" name="Freeform: Shape 19"/>
            <p:cNvSpPr/>
            <p:nvPr/>
          </p:nvSpPr>
          <p:spPr bwMode="auto">
            <a:xfrm>
              <a:off x="6053139" y="4437733"/>
              <a:ext cx="263656" cy="525219"/>
            </a:xfrm>
            <a:custGeom>
              <a:avLst/>
              <a:gdLst>
                <a:gd name="T0" fmla="*/ 0 w 150"/>
                <a:gd name="T1" fmla="*/ 289 h 301"/>
                <a:gd name="T2" fmla="*/ 150 w 150"/>
                <a:gd name="T3" fmla="*/ 289 h 301"/>
                <a:gd name="T4" fmla="*/ 150 w 150"/>
                <a:gd name="T5" fmla="*/ 15 h 301"/>
                <a:gd name="T6" fmla="*/ 0 w 150"/>
                <a:gd name="T7" fmla="*/ 15 h 301"/>
                <a:gd name="T8" fmla="*/ 0 w 150"/>
                <a:gd name="T9" fmla="*/ 289 h 301"/>
              </a:gdLst>
              <a:ahLst/>
              <a:cxnLst>
                <a:cxn ang="0">
                  <a:pos x="T0" y="T1"/>
                </a:cxn>
                <a:cxn ang="0">
                  <a:pos x="T2" y="T3"/>
                </a:cxn>
                <a:cxn ang="0">
                  <a:pos x="T4" y="T5"/>
                </a:cxn>
                <a:cxn ang="0">
                  <a:pos x="T6" y="T7"/>
                </a:cxn>
                <a:cxn ang="0">
                  <a:pos x="T8" y="T9"/>
                </a:cxn>
              </a:cxnLst>
              <a:rect l="0" t="0" r="r" b="b"/>
              <a:pathLst>
                <a:path w="150" h="301">
                  <a:moveTo>
                    <a:pt x="0" y="289"/>
                  </a:moveTo>
                  <a:cubicBezTo>
                    <a:pt x="0" y="289"/>
                    <a:pt x="81" y="301"/>
                    <a:pt x="150" y="289"/>
                  </a:cubicBezTo>
                  <a:cubicBezTo>
                    <a:pt x="150" y="15"/>
                    <a:pt x="150" y="15"/>
                    <a:pt x="150" y="15"/>
                  </a:cubicBezTo>
                  <a:cubicBezTo>
                    <a:pt x="150" y="15"/>
                    <a:pt x="82" y="0"/>
                    <a:pt x="0" y="15"/>
                  </a:cubicBezTo>
                  <a:lnTo>
                    <a:pt x="0" y="289"/>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0800000" scaled="1"/>
              <a:tileRect/>
            </a:gra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nvGrpSpPr>
            <p:cNvPr id="6" name="Group 21"/>
            <p:cNvGrpSpPr/>
            <p:nvPr/>
          </p:nvGrpSpPr>
          <p:grpSpPr>
            <a:xfrm>
              <a:off x="4439816" y="4405302"/>
              <a:ext cx="1657264" cy="613103"/>
              <a:chOff x="3248025" y="3009901"/>
              <a:chExt cx="1257300" cy="465137"/>
            </a:xfrm>
          </p:grpSpPr>
          <p:sp>
            <p:nvSpPr>
              <p:cNvPr id="30" name="Freeform: Shape 14"/>
              <p:cNvSpPr/>
              <p:nvPr/>
            </p:nvSpPr>
            <p:spPr bwMode="auto">
              <a:xfrm>
                <a:off x="3248025" y="3009901"/>
                <a:ext cx="1257300" cy="446088"/>
              </a:xfrm>
              <a:custGeom>
                <a:avLst/>
                <a:gdLst>
                  <a:gd name="T0" fmla="*/ 792 w 792"/>
                  <a:gd name="T1" fmla="*/ 49 h 281"/>
                  <a:gd name="T2" fmla="*/ 792 w 792"/>
                  <a:gd name="T3" fmla="*/ 226 h 281"/>
                  <a:gd name="T4" fmla="*/ 165 w 792"/>
                  <a:gd name="T5" fmla="*/ 281 h 281"/>
                  <a:gd name="T6" fmla="*/ 0 w 792"/>
                  <a:gd name="T7" fmla="*/ 149 h 281"/>
                  <a:gd name="T8" fmla="*/ 167 w 792"/>
                  <a:gd name="T9" fmla="*/ 0 h 281"/>
                  <a:gd name="T10" fmla="*/ 792 w 792"/>
                  <a:gd name="T11" fmla="*/ 49 h 281"/>
                </a:gdLst>
                <a:ahLst/>
                <a:cxnLst>
                  <a:cxn ang="0">
                    <a:pos x="T0" y="T1"/>
                  </a:cxn>
                  <a:cxn ang="0">
                    <a:pos x="T2" y="T3"/>
                  </a:cxn>
                  <a:cxn ang="0">
                    <a:pos x="T4" y="T5"/>
                  </a:cxn>
                  <a:cxn ang="0">
                    <a:pos x="T6" y="T7"/>
                  </a:cxn>
                  <a:cxn ang="0">
                    <a:pos x="T8" y="T9"/>
                  </a:cxn>
                  <a:cxn ang="0">
                    <a:pos x="T10" y="T11"/>
                  </a:cxn>
                </a:cxnLst>
                <a:rect l="0" t="0" r="r" b="b"/>
                <a:pathLst>
                  <a:path w="792" h="281">
                    <a:moveTo>
                      <a:pt x="792" y="49"/>
                    </a:moveTo>
                    <a:lnTo>
                      <a:pt x="792" y="226"/>
                    </a:lnTo>
                    <a:lnTo>
                      <a:pt x="165" y="281"/>
                    </a:lnTo>
                    <a:lnTo>
                      <a:pt x="0" y="149"/>
                    </a:lnTo>
                    <a:lnTo>
                      <a:pt x="167" y="0"/>
                    </a:lnTo>
                    <a:lnTo>
                      <a:pt x="792" y="49"/>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1" name="Freeform: Shape 15"/>
              <p:cNvSpPr/>
              <p:nvPr/>
            </p:nvSpPr>
            <p:spPr bwMode="auto">
              <a:xfrm>
                <a:off x="3248025" y="3246438"/>
                <a:ext cx="1257300" cy="228600"/>
              </a:xfrm>
              <a:custGeom>
                <a:avLst/>
                <a:gdLst>
                  <a:gd name="T0" fmla="*/ 0 w 792"/>
                  <a:gd name="T1" fmla="*/ 0 h 144"/>
                  <a:gd name="T2" fmla="*/ 0 w 792"/>
                  <a:gd name="T3" fmla="*/ 17 h 144"/>
                  <a:gd name="T4" fmla="*/ 163 w 792"/>
                  <a:gd name="T5" fmla="*/ 144 h 144"/>
                  <a:gd name="T6" fmla="*/ 792 w 792"/>
                  <a:gd name="T7" fmla="*/ 87 h 144"/>
                  <a:gd name="T8" fmla="*/ 792 w 792"/>
                  <a:gd name="T9" fmla="*/ 77 h 144"/>
                  <a:gd name="T10" fmla="*/ 164 w 792"/>
                  <a:gd name="T11" fmla="*/ 132 h 144"/>
                  <a:gd name="T12" fmla="*/ 0 w 792"/>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792" h="144">
                    <a:moveTo>
                      <a:pt x="0" y="0"/>
                    </a:moveTo>
                    <a:lnTo>
                      <a:pt x="0" y="17"/>
                    </a:lnTo>
                    <a:lnTo>
                      <a:pt x="163" y="144"/>
                    </a:lnTo>
                    <a:lnTo>
                      <a:pt x="792" y="87"/>
                    </a:lnTo>
                    <a:lnTo>
                      <a:pt x="792" y="77"/>
                    </a:lnTo>
                    <a:lnTo>
                      <a:pt x="164" y="132"/>
                    </a:lnTo>
                    <a:lnTo>
                      <a:pt x="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
          <p:nvSpPr>
            <p:cNvPr id="26" name="Freeform: Shape 33"/>
            <p:cNvSpPr/>
            <p:nvPr/>
          </p:nvSpPr>
          <p:spPr bwMode="auto">
            <a:xfrm>
              <a:off x="6760152" y="2925844"/>
              <a:ext cx="252272" cy="25227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Freeform: Shape 34"/>
            <p:cNvSpPr/>
            <p:nvPr/>
          </p:nvSpPr>
          <p:spPr bwMode="auto">
            <a:xfrm>
              <a:off x="5483933" y="2147477"/>
              <a:ext cx="248171" cy="248171"/>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Freeform: Shape 35"/>
            <p:cNvSpPr/>
            <p:nvPr/>
          </p:nvSpPr>
          <p:spPr bwMode="auto">
            <a:xfrm>
              <a:off x="4763852" y="4501035"/>
              <a:ext cx="394701" cy="39470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9" name="Freeform: Shape 36"/>
            <p:cNvSpPr/>
            <p:nvPr/>
          </p:nvSpPr>
          <p:spPr bwMode="auto">
            <a:xfrm>
              <a:off x="7229127" y="3744203"/>
              <a:ext cx="394701" cy="39470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sz="128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Group 3"/>
          <p:cNvGrpSpPr/>
          <p:nvPr/>
        </p:nvGrpSpPr>
        <p:grpSpPr>
          <a:xfrm>
            <a:off x="1467561" y="1009316"/>
            <a:ext cx="1962522" cy="590660"/>
            <a:chOff x="2580232" y="2119820"/>
            <a:chExt cx="2616696" cy="787589"/>
          </a:xfrm>
        </p:grpSpPr>
        <p:sp>
          <p:nvSpPr>
            <p:cNvPr id="15" name="TextBox 38"/>
            <p:cNvSpPr txBox="1"/>
            <p:nvPr/>
          </p:nvSpPr>
          <p:spPr bwMode="auto">
            <a:xfrm>
              <a:off x="2580232" y="2119820"/>
              <a:ext cx="2616696" cy="215444"/>
            </a:xfrm>
            <a:prstGeom prst="rect">
              <a:avLst/>
            </a:prstGeom>
            <a:noFill/>
          </p:spPr>
          <p:txBody>
            <a:bodyPr wrap="none" lIns="0" tIns="0" rIns="0" bIns="0">
              <a:normAutofit fontScale="85000" lnSpcReduction="20000"/>
            </a:bodyPr>
            <a:lstStyle/>
            <a:p>
              <a:pPr algn="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6" name="TextBox 39"/>
            <p:cNvSpPr txBox="1"/>
            <p:nvPr/>
          </p:nvSpPr>
          <p:spPr bwMode="auto">
            <a:xfrm>
              <a:off x="2580232" y="2335264"/>
              <a:ext cx="2616696" cy="572145"/>
            </a:xfrm>
            <a:prstGeom prst="rect">
              <a:avLst/>
            </a:prstGeom>
            <a:noFill/>
          </p:spPr>
          <p:txBody>
            <a:bodyPr wrap="square" lIns="0" tIns="0" rIns="0" bIns="0">
              <a:normAutofit fontScale="92500"/>
            </a:bodyPr>
            <a:lstStyle/>
            <a:p>
              <a:pPr algn="r" latinLnBrk="0">
                <a:lnSpc>
                  <a:spcPct val="120000"/>
                </a:lnSpc>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 （建议使用主题字体）</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8" name="Group 4"/>
          <p:cNvGrpSpPr/>
          <p:nvPr/>
        </p:nvGrpSpPr>
        <p:grpSpPr>
          <a:xfrm>
            <a:off x="563580" y="3593440"/>
            <a:ext cx="1962522" cy="590660"/>
            <a:chOff x="1714637" y="4583060"/>
            <a:chExt cx="2616696" cy="787589"/>
          </a:xfrm>
        </p:grpSpPr>
        <p:sp>
          <p:nvSpPr>
            <p:cNvPr id="13" name="TextBox 41"/>
            <p:cNvSpPr txBox="1"/>
            <p:nvPr/>
          </p:nvSpPr>
          <p:spPr bwMode="auto">
            <a:xfrm>
              <a:off x="1714637" y="4583060"/>
              <a:ext cx="2616696" cy="215444"/>
            </a:xfrm>
            <a:prstGeom prst="rect">
              <a:avLst/>
            </a:prstGeom>
            <a:noFill/>
          </p:spPr>
          <p:txBody>
            <a:bodyPr wrap="none" lIns="0" tIns="0" rIns="0" bIns="0">
              <a:normAutofit fontScale="85000" lnSpcReduction="20000"/>
            </a:bodyPr>
            <a:lstStyle/>
            <a:p>
              <a:pPr algn="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42"/>
            <p:cNvSpPr txBox="1"/>
            <p:nvPr/>
          </p:nvSpPr>
          <p:spPr bwMode="auto">
            <a:xfrm>
              <a:off x="1714637" y="4798504"/>
              <a:ext cx="2616696" cy="572145"/>
            </a:xfrm>
            <a:prstGeom prst="rect">
              <a:avLst/>
            </a:prstGeom>
            <a:noFill/>
          </p:spPr>
          <p:txBody>
            <a:bodyPr wrap="square" lIns="0" tIns="0" rIns="0" bIns="0">
              <a:normAutofit fontScale="92500"/>
            </a:bodyPr>
            <a:lstStyle/>
            <a:p>
              <a:pPr algn="r" latinLnBrk="0">
                <a:lnSpc>
                  <a:spcPct val="120000"/>
                </a:lnSpc>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 （建议使用主题字体）</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8" name="Group 5"/>
          <p:cNvGrpSpPr/>
          <p:nvPr/>
        </p:nvGrpSpPr>
        <p:grpSpPr>
          <a:xfrm>
            <a:off x="5968835" y="1780495"/>
            <a:ext cx="1962522" cy="590660"/>
            <a:chOff x="7455781" y="2835302"/>
            <a:chExt cx="2616696" cy="787589"/>
          </a:xfrm>
        </p:grpSpPr>
        <p:sp>
          <p:nvSpPr>
            <p:cNvPr id="11" name="TextBox 44"/>
            <p:cNvSpPr txBox="1"/>
            <p:nvPr/>
          </p:nvSpPr>
          <p:spPr bwMode="auto">
            <a:xfrm>
              <a:off x="7455781" y="2835302"/>
              <a:ext cx="2616696" cy="215444"/>
            </a:xfrm>
            <a:prstGeom prst="rect">
              <a:avLst/>
            </a:prstGeom>
            <a:noFill/>
          </p:spPr>
          <p:txBody>
            <a:bodyPr wrap="none" lIns="0" tIns="0" rIns="0" bIns="0">
              <a:normAutofit fontScale="85000" lnSpcReduction="20000"/>
            </a:bodyPr>
            <a:lstStyle/>
            <a:p>
              <a:pPr algn="l"/>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2" name="TextBox 45"/>
            <p:cNvSpPr txBox="1"/>
            <p:nvPr/>
          </p:nvSpPr>
          <p:spPr bwMode="auto">
            <a:xfrm>
              <a:off x="7455781" y="3050746"/>
              <a:ext cx="2616696" cy="572145"/>
            </a:xfrm>
            <a:prstGeom prst="rect">
              <a:avLst/>
            </a:prstGeom>
            <a:noFill/>
          </p:spPr>
          <p:txBody>
            <a:bodyPr wrap="square" lIns="0" tIns="0" rIns="0" bIns="0">
              <a:normAutofit fontScale="92500"/>
            </a:bodyPr>
            <a:lstStyle/>
            <a:p>
              <a:pPr algn="l" latinLnBrk="0">
                <a:lnSpc>
                  <a:spcPct val="120000"/>
                </a:lnSpc>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 （建议使用主题字体）</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0" name="Group 6"/>
          <p:cNvGrpSpPr/>
          <p:nvPr/>
        </p:nvGrpSpPr>
        <p:grpSpPr>
          <a:xfrm>
            <a:off x="6825138" y="2839405"/>
            <a:ext cx="1962522" cy="590660"/>
            <a:chOff x="8067893" y="3785891"/>
            <a:chExt cx="2616696" cy="787589"/>
          </a:xfrm>
        </p:grpSpPr>
        <p:sp>
          <p:nvSpPr>
            <p:cNvPr id="9" name="TextBox 47"/>
            <p:cNvSpPr txBox="1"/>
            <p:nvPr/>
          </p:nvSpPr>
          <p:spPr bwMode="auto">
            <a:xfrm>
              <a:off x="8067893" y="3785891"/>
              <a:ext cx="2616696" cy="215444"/>
            </a:xfrm>
            <a:prstGeom prst="rect">
              <a:avLst/>
            </a:prstGeom>
            <a:noFill/>
          </p:spPr>
          <p:txBody>
            <a:bodyPr wrap="none" lIns="0" tIns="0" rIns="0" bIns="0">
              <a:normAutofit fontScale="85000" lnSpcReduction="20000"/>
            </a:bodyPr>
            <a:lstStyle/>
            <a:p>
              <a:pPr algn="l"/>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标题文本预设</a:t>
              </a:r>
              <a:endPar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0" name="TextBox 48"/>
            <p:cNvSpPr txBox="1"/>
            <p:nvPr/>
          </p:nvSpPr>
          <p:spPr bwMode="auto">
            <a:xfrm>
              <a:off x="8067893" y="4001335"/>
              <a:ext cx="2616696" cy="572145"/>
            </a:xfrm>
            <a:prstGeom prst="rect">
              <a:avLst/>
            </a:prstGeom>
            <a:noFill/>
          </p:spPr>
          <p:txBody>
            <a:bodyPr wrap="square" lIns="0" tIns="0" rIns="0" bIns="0">
              <a:normAutofit fontScale="92500"/>
            </a:bodyPr>
            <a:lstStyle/>
            <a:p>
              <a:pPr algn="l" latinLnBrk="0">
                <a:lnSpc>
                  <a:spcPct val="120000"/>
                </a:lnSpc>
              </a:pP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a:t>
              </a:r>
              <a:b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br>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 （建议使用主题字体）</a:t>
              </a:r>
              <a:endPar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6" presetClass="entr" presetSubtype="37"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outVertical)">
                                      <p:cBhvr>
                                        <p:cTn id="24" dur="500"/>
                                        <p:tgtEl>
                                          <p:spTgt spid="7"/>
                                        </p:tgtEl>
                                      </p:cBhvr>
                                    </p:animEffect>
                                  </p:childTnLst>
                                </p:cTn>
                              </p:par>
                              <p:par>
                                <p:cTn id="25" presetID="16" presetClass="entr" presetSubtype="37"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par>
                                <p:cTn id="28" presetID="16" presetClass="entr" presetSubtype="37"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outVertical)">
                                      <p:cBhvr>
                                        <p:cTn id="30" dur="500"/>
                                        <p:tgtEl>
                                          <p:spTgt spid="20"/>
                                        </p:tgtEl>
                                      </p:cBhvr>
                                    </p:animEffect>
                                  </p:childTnLst>
                                </p:cTn>
                              </p:par>
                              <p:par>
                                <p:cTn id="31" presetID="16" presetClass="entr" presetSubtype="37"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0772" y="1096293"/>
            <a:ext cx="1887037" cy="256327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7"/>
          <p:cNvSpPr/>
          <p:nvPr/>
        </p:nvSpPr>
        <p:spPr>
          <a:xfrm>
            <a:off x="2653507" y="1785048"/>
            <a:ext cx="1887036" cy="25632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8"/>
          <p:cNvSpPr/>
          <p:nvPr/>
        </p:nvSpPr>
        <p:spPr>
          <a:xfrm>
            <a:off x="4666240" y="1096293"/>
            <a:ext cx="1887036" cy="25632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Rectangle 9"/>
          <p:cNvSpPr/>
          <p:nvPr/>
        </p:nvSpPr>
        <p:spPr>
          <a:xfrm>
            <a:off x="6678972" y="1788621"/>
            <a:ext cx="1887037" cy="256327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endParaRPr lang="en-US"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a:spLocks noChangeArrowheads="1"/>
          </p:cNvSpPr>
          <p:nvPr/>
        </p:nvSpPr>
        <p:spPr bwMode="auto">
          <a:xfrm>
            <a:off x="759821" y="3851363"/>
            <a:ext cx="1648940"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a:spLocks noChangeArrowheads="1"/>
          </p:cNvSpPr>
          <p:nvPr/>
        </p:nvSpPr>
        <p:spPr bwMode="auto">
          <a:xfrm>
            <a:off x="2772875" y="1092720"/>
            <a:ext cx="1648940"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2"/>
          <p:cNvSpPr txBox="1">
            <a:spLocks noChangeArrowheads="1"/>
          </p:cNvSpPr>
          <p:nvPr/>
        </p:nvSpPr>
        <p:spPr bwMode="auto">
          <a:xfrm>
            <a:off x="4785929" y="3850173"/>
            <a:ext cx="1647977"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p:cNvSpPr txBox="1">
            <a:spLocks noChangeArrowheads="1"/>
          </p:cNvSpPr>
          <p:nvPr/>
        </p:nvSpPr>
        <p:spPr bwMode="auto">
          <a:xfrm>
            <a:off x="6798020" y="1092720"/>
            <a:ext cx="1648940"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endParaRPr lang="zh-CN" altLang="en-US" sz="57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99115" y="1275606"/>
            <a:ext cx="1037768" cy="10377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TextBox 48"/>
          <p:cNvSpPr txBox="1"/>
          <p:nvPr/>
        </p:nvSpPr>
        <p:spPr>
          <a:xfrm>
            <a:off x="3555888" y="2417940"/>
            <a:ext cx="2816312" cy="492443"/>
          </a:xfrm>
          <a:prstGeom prst="rect">
            <a:avLst/>
          </a:prstGeom>
          <a:noFill/>
        </p:spPr>
        <p:txBody>
          <a:bodyPr wrap="square" lIns="0" tIns="0" rIns="0" bIns="0" rtlCol="0">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市场分析</a:t>
            </a:r>
            <a:endParaRPr lang="en-GB" altLang="zh-CN" sz="31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7" name="TextBox 49"/>
          <p:cNvSpPr txBox="1"/>
          <p:nvPr/>
        </p:nvSpPr>
        <p:spPr>
          <a:xfrm>
            <a:off x="2935019" y="2997540"/>
            <a:ext cx="2979531" cy="276999"/>
          </a:xfrm>
          <a:prstGeom prst="rect">
            <a:avLst/>
          </a:prstGeom>
          <a:noFill/>
        </p:spPr>
        <p:txBody>
          <a:bodyPr wrap="square" lIns="0" tIns="0" rIns="0" bIns="0" rtlCol="0">
            <a:spAutoFit/>
          </a:bodyPr>
          <a:lstStyle/>
          <a:p>
            <a:pPr algn="ctr" eaLnBrk="0" hangingPunct="0"/>
            <a:r>
              <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259"/>
          <p:cNvSpPr>
            <a:spLocks noChangeArrowheads="1"/>
          </p:cNvSpPr>
          <p:nvPr/>
        </p:nvSpPr>
        <p:spPr bwMode="auto">
          <a:xfrm>
            <a:off x="3563478" y="1419622"/>
            <a:ext cx="1561914" cy="74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400" b="1" cap="all" spc="213" dirty="0">
                <a:solidFill>
                  <a:schemeClr val="bg1"/>
                </a:solidFill>
                <a:cs typeface="Arial" panose="020B0604020202020204" pitchFamily="34" charset="0"/>
              </a:rPr>
              <a:t>03</a:t>
            </a:r>
            <a:endParaRPr lang="zh-CN" altLang="en-US" sz="4400" b="1" cap="all" spc="213" dirty="0">
              <a:solidFill>
                <a:schemeClr val="bg1"/>
              </a:solidFill>
              <a:cs typeface="Arial" panose="020B060402020202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0"/>
            <a:ext cx="3429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8"/>
                                        </p:tgtEl>
                                        <p:attrNameLst>
                                          <p:attrName>ppt_y</p:attrName>
                                        </p:attrNameLst>
                                      </p:cBhvr>
                                      <p:tavLst>
                                        <p:tav tm="0">
                                          <p:val>
                                            <p:strVal val="#ppt_y"/>
                                          </p:val>
                                        </p:tav>
                                        <p:tav tm="100000">
                                          <p:val>
                                            <p:strVal val="#ppt_y"/>
                                          </p:val>
                                        </p:tav>
                                      </p:tavLst>
                                    </p:anim>
                                    <p:anim calcmode="lin" valueType="num">
                                      <p:cBhvr>
                                        <p:cTn id="26"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8"/>
                                        </p:tgtEl>
                                      </p:cBhvr>
                                    </p:animEffect>
                                  </p:childTnLst>
                                </p:cTn>
                              </p:par>
                            </p:childTnLst>
                          </p:cTn>
                        </p:par>
                        <p:par>
                          <p:cTn id="29" fill="hold">
                            <p:stCondLst>
                              <p:cond delay="1049"/>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28"/>
                                        </p:tgtEl>
                                      </p:cBhvr>
                                    </p:animEffect>
                                    <p:animScale>
                                      <p:cBhvr>
                                        <p:cTn id="32" dur="250" autoRev="1" fill="hold"/>
                                        <p:tgtEl>
                                          <p:spTgt spid="28"/>
                                        </p:tgtEl>
                                      </p:cBhvr>
                                      <p:by x="105000" y="105000"/>
                                    </p:animScale>
                                  </p:childTnLst>
                                </p:cTn>
                              </p:par>
                            </p:childTnLst>
                          </p:cTn>
                        </p:par>
                        <p:par>
                          <p:cTn id="33" fill="hold">
                            <p:stCondLst>
                              <p:cond delay="1549"/>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26"/>
                                        </p:tgtEl>
                                        <p:attrNameLst>
                                          <p:attrName>style.visibility</p:attrName>
                                        </p:attrNameLst>
                                      </p:cBhvr>
                                      <p:to>
                                        <p:strVal val="visible"/>
                                      </p:to>
                                    </p:set>
                                    <p:animEffect transition="in" filter="wipe(left)">
                                      <p:cBhvr>
                                        <p:cTn id="36" dur="200"/>
                                        <p:tgtEl>
                                          <p:spTgt spid="26"/>
                                        </p:tgtEl>
                                      </p:cBhvr>
                                    </p:animEffect>
                                  </p:childTnLst>
                                </p:cTn>
                              </p:par>
                              <p:par>
                                <p:cTn id="37" presetID="36" presetClass="emph" presetSubtype="0" fill="hold" grpId="1" nodeType="withEffect">
                                  <p:stCondLst>
                                    <p:cond delay="0"/>
                                  </p:stCondLst>
                                  <p:iterate type="lt">
                                    <p:tmPct val="30000"/>
                                  </p:iterate>
                                  <p:childTnLst>
                                    <p:animScale>
                                      <p:cBhvr>
                                        <p:cTn id="38" dur="50" autoRev="1" fill="hold">
                                          <p:stCondLst>
                                            <p:cond delay="0"/>
                                          </p:stCondLst>
                                        </p:cTn>
                                        <p:tgtEl>
                                          <p:spTgt spid="26"/>
                                        </p:tgtEl>
                                      </p:cBhvr>
                                      <p:to x="80000" y="100000"/>
                                    </p:animScale>
                                    <p:anim by="(#ppt_w*0.10)" calcmode="lin" valueType="num">
                                      <p:cBhvr>
                                        <p:cTn id="39" dur="50" autoRev="1" fill="hold">
                                          <p:stCondLst>
                                            <p:cond delay="0"/>
                                          </p:stCondLst>
                                        </p:cTn>
                                        <p:tgtEl>
                                          <p:spTgt spid="26"/>
                                        </p:tgtEl>
                                        <p:attrNameLst>
                                          <p:attrName>ppt_x</p:attrName>
                                        </p:attrNameLst>
                                      </p:cBhvr>
                                    </p:anim>
                                    <p:anim by="(-#ppt_w*0.10)" calcmode="lin" valueType="num">
                                      <p:cBhvr>
                                        <p:cTn id="40" dur="50" autoRev="1" fill="hold">
                                          <p:stCondLst>
                                            <p:cond delay="0"/>
                                          </p:stCondLst>
                                        </p:cTn>
                                        <p:tgtEl>
                                          <p:spTgt spid="26"/>
                                        </p:tgtEl>
                                        <p:attrNameLst>
                                          <p:attrName>ppt_y</p:attrName>
                                        </p:attrNameLst>
                                      </p:cBhvr>
                                    </p:anim>
                                    <p:animRot by="-480000">
                                      <p:cBhvr>
                                        <p:cTn id="41" dur="50" autoRev="1" fill="hold">
                                          <p:stCondLst>
                                            <p:cond delay="0"/>
                                          </p:stCondLst>
                                        </p:cTn>
                                        <p:tgtEl>
                                          <p:spTgt spid="26"/>
                                        </p:tgtEl>
                                        <p:attrNameLst>
                                          <p:attrName>r</p:attrName>
                                        </p:attrNameLst>
                                      </p:cBhvr>
                                    </p:animRot>
                                  </p:childTnLst>
                                </p:cTn>
                              </p:par>
                            </p:childTnLst>
                          </p:cTn>
                        </p:par>
                        <p:par>
                          <p:cTn id="42" fill="hold">
                            <p:stCondLst>
                              <p:cond delay="193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27"/>
                                        </p:tgtEl>
                                        <p:attrNameLst>
                                          <p:attrName>style.visibility</p:attrName>
                                        </p:attrNameLst>
                                      </p:cBhvr>
                                      <p:to>
                                        <p:strVal val="visible"/>
                                      </p:to>
                                    </p:set>
                                    <p:animEffect transition="in" filter="wipe(left)">
                                      <p:cBhvr>
                                        <p:cTn id="45" dur="200"/>
                                        <p:tgtEl>
                                          <p:spTgt spid="27"/>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27"/>
                                        </p:tgtEl>
                                      </p:cBhvr>
                                      <p:to x="80000" y="100000"/>
                                    </p:animScale>
                                    <p:anim by="(#ppt_w*0.10)" calcmode="lin" valueType="num">
                                      <p:cBhvr>
                                        <p:cTn id="48" dur="50" autoRev="1" fill="hold">
                                          <p:stCondLst>
                                            <p:cond delay="0"/>
                                          </p:stCondLst>
                                        </p:cTn>
                                        <p:tgtEl>
                                          <p:spTgt spid="27"/>
                                        </p:tgtEl>
                                        <p:attrNameLst>
                                          <p:attrName>ppt_x</p:attrName>
                                        </p:attrNameLst>
                                      </p:cBhvr>
                                    </p:anim>
                                    <p:anim by="(-#ppt_w*0.10)" calcmode="lin" valueType="num">
                                      <p:cBhvr>
                                        <p:cTn id="49" dur="50" autoRev="1" fill="hold">
                                          <p:stCondLst>
                                            <p:cond delay="0"/>
                                          </p:stCondLst>
                                        </p:cTn>
                                        <p:tgtEl>
                                          <p:spTgt spid="27"/>
                                        </p:tgtEl>
                                        <p:attrNameLst>
                                          <p:attrName>ppt_y</p:attrName>
                                        </p:attrNameLst>
                                      </p:cBhvr>
                                    </p:anim>
                                    <p:animRot by="-480000">
                                      <p:cBhvr>
                                        <p:cTn id="50" dur="50" autoRev="1" fill="hold">
                                          <p:stCondLst>
                                            <p:cond delay="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26" grpId="1"/>
      <p:bldP spid="27" grpId="0"/>
      <p:bldP spid="27" grpId="1"/>
      <p:bldP spid="28" grpId="0"/>
      <p:bldP spid="28" grpId="1"/>
    </p:bldLst>
  </p:timing>
</p:sld>
</file>

<file path=ppt/tags/tag1.xml><?xml version="1.0" encoding="utf-8"?>
<p:tagLst xmlns:p="http://schemas.openxmlformats.org/presentationml/2006/main">
  <p:tag name="ISPRING_PRESENTATION_TITLE" val="6"/>
</p:tagLst>
</file>

<file path=ppt/theme/theme1.xml><?xml version="1.0" encoding="utf-8"?>
<a:theme xmlns:a="http://schemas.openxmlformats.org/drawingml/2006/main" name="Office 主题​​">
  <a:themeElements>
    <a:clrScheme name="自定义 111">
      <a:dk1>
        <a:sysClr val="windowText" lastClr="000000"/>
      </a:dk1>
      <a:lt1>
        <a:sysClr val="window" lastClr="FFFFFF"/>
      </a:lt1>
      <a:dk2>
        <a:srgbClr val="5A6378"/>
      </a:dk2>
      <a:lt2>
        <a:srgbClr val="7F7F7F"/>
      </a:lt2>
      <a:accent1>
        <a:srgbClr val="16A3AA"/>
      </a:accent1>
      <a:accent2>
        <a:srgbClr val="16A3AA"/>
      </a:accent2>
      <a:accent3>
        <a:srgbClr val="16A3AA"/>
      </a:accent3>
      <a:accent4>
        <a:srgbClr val="16A3AA"/>
      </a:accent4>
      <a:accent5>
        <a:srgbClr val="16A3AA"/>
      </a:accent5>
      <a:accent6>
        <a:srgbClr val="16A3AA"/>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1">
      <a:dk1>
        <a:sysClr val="windowText" lastClr="000000"/>
      </a:dk1>
      <a:lt1>
        <a:sysClr val="window" lastClr="FFFFFF"/>
      </a:lt1>
      <a:dk2>
        <a:srgbClr val="5A6378"/>
      </a:dk2>
      <a:lt2>
        <a:srgbClr val="7F7F7F"/>
      </a:lt2>
      <a:accent1>
        <a:srgbClr val="16A3AA"/>
      </a:accent1>
      <a:accent2>
        <a:srgbClr val="16A3AA"/>
      </a:accent2>
      <a:accent3>
        <a:srgbClr val="16A3AA"/>
      </a:accent3>
      <a:accent4>
        <a:srgbClr val="16A3AA"/>
      </a:accent4>
      <a:accent5>
        <a:srgbClr val="16A3AA"/>
      </a:accent5>
      <a:accent6>
        <a:srgbClr val="16A3AA"/>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3138</Words>
  <Application>WPS 演示</Application>
  <PresentationFormat>全屏显示(16:9)</PresentationFormat>
  <Paragraphs>266</Paragraphs>
  <Slides>20</Slides>
  <Notes>22</Notes>
  <HiddenSlides>0</HiddenSlides>
  <MMClips>1</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20</vt:i4>
      </vt:variant>
    </vt:vector>
  </HeadingPairs>
  <TitlesOfParts>
    <vt:vector size="43" baseType="lpstr">
      <vt:lpstr>Arial</vt:lpstr>
      <vt:lpstr>宋体</vt:lpstr>
      <vt:lpstr>Wingdings</vt:lpstr>
      <vt:lpstr>Open Sans</vt:lpstr>
      <vt:lpstr>Segoe Print</vt:lpstr>
      <vt:lpstr>冬青黑体简体中文 W3</vt:lpstr>
      <vt:lpstr>微软雅黑</vt:lpstr>
      <vt:lpstr>Times New Roman</vt:lpstr>
      <vt:lpstr>Calibri</vt:lpstr>
      <vt:lpstr>Impact</vt:lpstr>
      <vt:lpstr>方正姚体</vt:lpstr>
      <vt:lpstr>Calibri</vt:lpstr>
      <vt:lpstr>Agency FB</vt:lpstr>
      <vt:lpstr>Trebuchet MS</vt:lpstr>
      <vt:lpstr>Arial Unicode MS</vt:lpstr>
      <vt:lpstr>Helvetica-Roman-SemiB</vt:lpstr>
      <vt:lpstr>SimSun-ExtB</vt:lpstr>
      <vt:lpstr>Source Sans Pro</vt:lpstr>
      <vt:lpstr>Broadway</vt:lpstr>
      <vt:lpstr>Gabriola</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HASEE</cp:lastModifiedBy>
  <cp:revision>33</cp:revision>
  <dcterms:created xsi:type="dcterms:W3CDTF">2021-02-25T04:25:00Z</dcterms:created>
  <dcterms:modified xsi:type="dcterms:W3CDTF">2021-02-25T07:03:42Z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